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0" r:id="rId2"/>
    <p:sldId id="276" r:id="rId3"/>
    <p:sldId id="264" r:id="rId4"/>
    <p:sldId id="262" r:id="rId5"/>
    <p:sldId id="265" r:id="rId6"/>
    <p:sldId id="263" r:id="rId7"/>
    <p:sldId id="277" r:id="rId8"/>
    <p:sldId id="278" r:id="rId9"/>
    <p:sldId id="279" r:id="rId10"/>
    <p:sldId id="27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4" autoAdjust="0"/>
    <p:restoredTop sz="94800" autoAdjust="0"/>
  </p:normalViewPr>
  <p:slideViewPr>
    <p:cSldViewPr snapToGrid="0" showGuides="1">
      <p:cViewPr>
        <p:scale>
          <a:sx n="49" d="100"/>
          <a:sy n="49" d="100"/>
        </p:scale>
        <p:origin x="58" y="-77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BADE75-7C80-4F2D-9200-1C0A44C7C4F0}" type="doc">
      <dgm:prSet loTypeId="urn:microsoft.com/office/officeart/2005/8/layout/process5" loCatId="process" qsTypeId="urn:microsoft.com/office/officeart/2005/8/quickstyle/simple1#9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37B564A1-FA9F-4B7E-BF39-48D3A3B0D78D}">
      <dgm:prSet custT="1"/>
      <dgm:spPr/>
      <dgm:t>
        <a:bodyPr/>
        <a:lstStyle/>
        <a:p>
          <a:pPr marL="0" indent="0" algn="ctr" defTabSz="914400" rtl="0" eaLnBrk="1" latinLnBrk="0" hangingPunct="1">
            <a:lnSpc>
              <a:spcPct val="150000"/>
            </a:lnSpc>
            <a:buClr>
              <a:srgbClr val="FFC000"/>
            </a:buClr>
            <a:buSzPct val="150000"/>
            <a:buFont typeface="Arial" panose="020B0604020202020204" pitchFamily="34" charset="0"/>
            <a:buNone/>
          </a:pPr>
          <a:r>
            <a:rPr lang="en-US" sz="1800" kern="1200" dirty="0" smtClean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Assess Capabilities of Chapters </a:t>
          </a:r>
          <a:endParaRPr lang="en-US" sz="1800" kern="1200" dirty="0">
            <a:solidFill>
              <a:schemeClr val="bg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E670E517-AF08-4A7B-BF4E-4BEB1CCF3261}" type="parTrans" cxnId="{C6ED5782-A6DE-44B7-AE83-B13D85F969DD}">
      <dgm:prSet/>
      <dgm:spPr/>
      <dgm:t>
        <a:bodyPr/>
        <a:lstStyle/>
        <a:p>
          <a:endParaRPr lang="en-US" sz="1200">
            <a:solidFill>
              <a:schemeClr val="tx1"/>
            </a:solidFill>
          </a:endParaRPr>
        </a:p>
      </dgm:t>
    </dgm:pt>
    <dgm:pt modelId="{124669A3-B196-40C3-8F0C-67E53B81B10A}" type="sibTrans" cxnId="{C6ED5782-A6DE-44B7-AE83-B13D85F969DD}">
      <dgm:prSet/>
      <dgm:spPr/>
      <dgm:t>
        <a:bodyPr/>
        <a:lstStyle/>
        <a:p>
          <a:endParaRPr lang="en-US" sz="1200" dirty="0">
            <a:solidFill>
              <a:schemeClr val="tx1"/>
            </a:solidFill>
          </a:endParaRPr>
        </a:p>
      </dgm:t>
    </dgm:pt>
    <dgm:pt modelId="{C9A88329-822C-40D9-9174-2927959DA4BF}">
      <dgm:prSet custT="1"/>
      <dgm:spPr/>
      <dgm:t>
        <a:bodyPr/>
        <a:lstStyle/>
        <a:p>
          <a:r>
            <a:rPr lang="en-US" sz="1800" kern="1200" dirty="0" smtClean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Revamp</a:t>
          </a:r>
          <a:r>
            <a:rPr lang="en-US" sz="1600" kern="1200" dirty="0" smtClean="0"/>
            <a:t> </a:t>
          </a:r>
          <a:endParaRPr lang="en-US" sz="1600" kern="1200" dirty="0"/>
        </a:p>
      </dgm:t>
    </dgm:pt>
    <dgm:pt modelId="{34691D10-1977-4F88-B97B-42BDA1F746DF}" type="parTrans" cxnId="{F1726B6B-4333-4E92-BE50-DF2DDBBC94A0}">
      <dgm:prSet/>
      <dgm:spPr/>
      <dgm:t>
        <a:bodyPr/>
        <a:lstStyle/>
        <a:p>
          <a:endParaRPr lang="en-US" sz="1200">
            <a:solidFill>
              <a:schemeClr val="tx1"/>
            </a:solidFill>
          </a:endParaRPr>
        </a:p>
      </dgm:t>
    </dgm:pt>
    <dgm:pt modelId="{3F4BF6C6-C2E0-4C4D-A06C-1DAAA35BA06F}" type="sibTrans" cxnId="{F1726B6B-4333-4E92-BE50-DF2DDBBC94A0}">
      <dgm:prSet/>
      <dgm:spPr/>
      <dgm:t>
        <a:bodyPr/>
        <a:lstStyle/>
        <a:p>
          <a:endParaRPr lang="en-US" sz="1200">
            <a:solidFill>
              <a:schemeClr val="tx1"/>
            </a:solidFill>
          </a:endParaRPr>
        </a:p>
      </dgm:t>
    </dgm:pt>
    <dgm:pt modelId="{492F43E9-3ADF-49E0-ACB8-741FC383D46D}">
      <dgm:prSet custT="1"/>
      <dgm:spPr/>
      <dgm:t>
        <a:bodyPr/>
        <a:lstStyle/>
        <a:p>
          <a:pPr marL="0" indent="0" algn="ctr" defTabSz="914400" rtl="0" eaLnBrk="1" latinLnBrk="0" hangingPunct="1">
            <a:lnSpc>
              <a:spcPct val="150000"/>
            </a:lnSpc>
            <a:buClr>
              <a:srgbClr val="FFC000"/>
            </a:buClr>
            <a:buSzPct val="150000"/>
            <a:buFont typeface="Arial" panose="020B0604020202020204" pitchFamily="34" charset="0"/>
            <a:buNone/>
          </a:pPr>
          <a:r>
            <a:rPr lang="en-US" sz="1800" kern="1200" dirty="0" smtClean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Collaborative Global Model Produce Results </a:t>
          </a:r>
          <a:endParaRPr lang="en-US" sz="1800" kern="1200" dirty="0">
            <a:solidFill>
              <a:schemeClr val="bg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45BA52B9-ACC9-4946-BDE3-33AEEBAEFDD4}" type="sibTrans" cxnId="{209D0C43-27D2-4C03-82BE-64B548725E82}">
      <dgm:prSet/>
      <dgm:spPr/>
      <dgm:t>
        <a:bodyPr/>
        <a:lstStyle/>
        <a:p>
          <a:endParaRPr lang="en-US" sz="1200" dirty="0">
            <a:solidFill>
              <a:schemeClr val="tx1"/>
            </a:solidFill>
          </a:endParaRPr>
        </a:p>
      </dgm:t>
    </dgm:pt>
    <dgm:pt modelId="{3400D076-7B2D-4DD0-896E-2938C7821675}" type="parTrans" cxnId="{209D0C43-27D2-4C03-82BE-64B548725E82}">
      <dgm:prSet/>
      <dgm:spPr/>
      <dgm:t>
        <a:bodyPr/>
        <a:lstStyle/>
        <a:p>
          <a:endParaRPr lang="en-US" sz="1200">
            <a:solidFill>
              <a:schemeClr val="tx1"/>
            </a:solidFill>
          </a:endParaRPr>
        </a:p>
      </dgm:t>
    </dgm:pt>
    <dgm:pt modelId="{1007A07E-1678-47BA-BAB9-50AE1A1ED2FA}">
      <dgm:prSet custT="1"/>
      <dgm:spPr/>
      <dgm:t>
        <a:bodyPr/>
        <a:lstStyle/>
        <a:p>
          <a:pPr marL="0" indent="0" algn="ctr" defTabSz="914400" rtl="0" eaLnBrk="1" latinLnBrk="0" hangingPunct="1">
            <a:lnSpc>
              <a:spcPct val="150000"/>
            </a:lnSpc>
            <a:buClr>
              <a:srgbClr val="FFC000"/>
            </a:buClr>
            <a:buSzPct val="150000"/>
            <a:buFont typeface="Arial" panose="020B0604020202020204" pitchFamily="34" charset="0"/>
            <a:buNone/>
          </a:pPr>
          <a:r>
            <a:rPr lang="en-US" sz="1800" kern="1200" dirty="0" smtClean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Identify Unique</a:t>
          </a:r>
        </a:p>
        <a:p>
          <a:pPr marL="0" indent="0" algn="ctr" defTabSz="914400" rtl="0" eaLnBrk="1" latinLnBrk="0" hangingPunct="1">
            <a:lnSpc>
              <a:spcPct val="150000"/>
            </a:lnSpc>
            <a:buClr>
              <a:srgbClr val="FFC000"/>
            </a:buClr>
            <a:buSzPct val="150000"/>
            <a:buFont typeface="Arial" panose="020B0604020202020204" pitchFamily="34" charset="0"/>
            <a:buNone/>
          </a:pPr>
          <a:r>
            <a:rPr lang="en-US" sz="1800" kern="1200" dirty="0" smtClean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Advantages  </a:t>
          </a:r>
          <a:endParaRPr lang="en-US" sz="1800" kern="1200" dirty="0">
            <a:solidFill>
              <a:schemeClr val="bg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6A4D59B6-396D-464D-8F8A-58D69A5C65F9}" type="parTrans" cxnId="{C53EEB73-6C30-4A16-8ECF-FE9BF95C765B}">
      <dgm:prSet/>
      <dgm:spPr/>
      <dgm:t>
        <a:bodyPr/>
        <a:lstStyle/>
        <a:p>
          <a:endParaRPr lang="en-US"/>
        </a:p>
      </dgm:t>
    </dgm:pt>
    <dgm:pt modelId="{CE6639D3-49B9-4B1D-A580-6E53B21B01B3}" type="sibTrans" cxnId="{C53EEB73-6C30-4A16-8ECF-FE9BF95C765B}">
      <dgm:prSet/>
      <dgm:spPr/>
      <dgm:t>
        <a:bodyPr/>
        <a:lstStyle/>
        <a:p>
          <a:endParaRPr lang="en-US" dirty="0"/>
        </a:p>
      </dgm:t>
    </dgm:pt>
    <dgm:pt modelId="{83438333-18DD-4358-ADF5-C5A62F56F71C}">
      <dgm:prSet custT="1"/>
      <dgm:spPr/>
      <dgm:t>
        <a:bodyPr/>
        <a:lstStyle/>
        <a:p>
          <a:pPr marL="0" indent="0" algn="ctr" defTabSz="914400" rtl="0" eaLnBrk="1" latinLnBrk="0" hangingPunct="1">
            <a:lnSpc>
              <a:spcPct val="150000"/>
            </a:lnSpc>
            <a:buClr>
              <a:srgbClr val="FFC000"/>
            </a:buClr>
            <a:buSzPct val="150000"/>
            <a:buFont typeface="Arial" panose="020B0604020202020204" pitchFamily="34" charset="0"/>
            <a:buNone/>
          </a:pPr>
          <a:r>
            <a:rPr lang="en-US" sz="1800" kern="1200" dirty="0" smtClean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Develop and Establish a Frame work </a:t>
          </a:r>
        </a:p>
        <a:p>
          <a:pPr marL="0" indent="0" algn="ctr" defTabSz="914400" rtl="0" eaLnBrk="1" latinLnBrk="0" hangingPunct="1">
            <a:lnSpc>
              <a:spcPct val="150000"/>
            </a:lnSpc>
            <a:buClr>
              <a:srgbClr val="FFC000"/>
            </a:buClr>
            <a:buSzPct val="150000"/>
            <a:buFont typeface="Arial" panose="020B0604020202020204" pitchFamily="34" charset="0"/>
            <a:buNone/>
          </a:pPr>
          <a:r>
            <a:rPr lang="en-US" sz="1800" kern="1200" dirty="0" smtClean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i.e Diffusion of power and stake  </a:t>
          </a:r>
          <a:endParaRPr lang="en-US" sz="1800" kern="1200" dirty="0">
            <a:solidFill>
              <a:schemeClr val="bg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0C7D3B6F-78F9-4EE0-8791-5FC256B574BE}" type="parTrans" cxnId="{92F8DEB3-97A8-4B23-974D-227DA299EFC3}">
      <dgm:prSet/>
      <dgm:spPr/>
      <dgm:t>
        <a:bodyPr/>
        <a:lstStyle/>
        <a:p>
          <a:endParaRPr lang="en-US"/>
        </a:p>
      </dgm:t>
    </dgm:pt>
    <dgm:pt modelId="{6848EE06-9B17-4D02-BA85-C051CC3095BB}" type="sibTrans" cxnId="{92F8DEB3-97A8-4B23-974D-227DA299EFC3}">
      <dgm:prSet/>
      <dgm:spPr/>
      <dgm:t>
        <a:bodyPr/>
        <a:lstStyle/>
        <a:p>
          <a:endParaRPr lang="en-US" dirty="0"/>
        </a:p>
      </dgm:t>
    </dgm:pt>
    <dgm:pt modelId="{A02D730E-1AA2-4433-868D-505CB1F91694}">
      <dgm:prSet custT="1"/>
      <dgm:spPr/>
      <dgm:t>
        <a:bodyPr/>
        <a:lstStyle/>
        <a:p>
          <a:pPr marL="0" indent="0" algn="ctr" defTabSz="914400" rtl="0" eaLnBrk="1" latinLnBrk="0" hangingPunct="1">
            <a:lnSpc>
              <a:spcPct val="150000"/>
            </a:lnSpc>
            <a:buClr>
              <a:srgbClr val="FFC000"/>
            </a:buClr>
            <a:buSzPct val="150000"/>
            <a:buFont typeface="Arial" panose="020B0604020202020204" pitchFamily="34" charset="0"/>
            <a:buNone/>
          </a:pPr>
          <a:endParaRPr lang="en-US" sz="1800" kern="1200" dirty="0" smtClean="0">
            <a:solidFill>
              <a:schemeClr val="bg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  <a:p>
          <a:pPr marL="0" indent="0" algn="ctr" defTabSz="914400" rtl="0" eaLnBrk="1" latinLnBrk="0" hangingPunct="1">
            <a:lnSpc>
              <a:spcPct val="150000"/>
            </a:lnSpc>
            <a:buClr>
              <a:srgbClr val="FFC000"/>
            </a:buClr>
            <a:buSzPct val="150000"/>
            <a:buFont typeface="Arial" panose="020B0604020202020204" pitchFamily="34" charset="0"/>
            <a:buNone/>
          </a:pPr>
          <a:r>
            <a:rPr lang="en-US" sz="1800" kern="1200" dirty="0" smtClean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Develop Advantages </a:t>
          </a:r>
        </a:p>
        <a:p>
          <a:pPr marL="0" indent="0" algn="ctr" defTabSz="914400" rtl="0" eaLnBrk="1" latinLnBrk="0" hangingPunct="1">
            <a:lnSpc>
              <a:spcPct val="150000"/>
            </a:lnSpc>
            <a:buClr>
              <a:srgbClr val="FFC000"/>
            </a:buClr>
            <a:buSzPct val="150000"/>
            <a:buFont typeface="Arial" panose="020B0604020202020204" pitchFamily="34" charset="0"/>
            <a:buNone/>
          </a:pPr>
          <a:endParaRPr lang="en-US" sz="1800" kern="1200" dirty="0">
            <a:solidFill>
              <a:schemeClr val="bg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8B7B4367-BF55-4FD9-8F62-54E1EBB9D8EB}" type="parTrans" cxnId="{DCD6E839-E61F-4970-ADE5-38D3A93679C3}">
      <dgm:prSet/>
      <dgm:spPr/>
      <dgm:t>
        <a:bodyPr/>
        <a:lstStyle/>
        <a:p>
          <a:endParaRPr lang="en-US"/>
        </a:p>
      </dgm:t>
    </dgm:pt>
    <dgm:pt modelId="{614E9AA9-8EBD-401E-B103-B5E4332361B7}" type="sibTrans" cxnId="{DCD6E839-E61F-4970-ADE5-38D3A93679C3}">
      <dgm:prSet/>
      <dgm:spPr/>
      <dgm:t>
        <a:bodyPr/>
        <a:lstStyle/>
        <a:p>
          <a:endParaRPr lang="en-US" dirty="0"/>
        </a:p>
      </dgm:t>
    </dgm:pt>
    <dgm:pt modelId="{229B6FAF-EB31-46EA-8831-A179FCA773CC}" type="pres">
      <dgm:prSet presAssocID="{B6BADE75-7C80-4F2D-9200-1C0A44C7C4F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2A0C8BA2-B3C0-4A8D-97AF-03C260D018F8}" type="pres">
      <dgm:prSet presAssocID="{37B564A1-FA9F-4B7E-BF39-48D3A3B0D78D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DBFEC60-DCAF-4C79-9F59-1B493F59F866}" type="pres">
      <dgm:prSet presAssocID="{124669A3-B196-40C3-8F0C-67E53B81B10A}" presName="sibTrans" presStyleLbl="sibTrans2D1" presStyleIdx="0" presStyleCnt="5"/>
      <dgm:spPr/>
      <dgm:t>
        <a:bodyPr/>
        <a:lstStyle/>
        <a:p>
          <a:endParaRPr lang="en-GB"/>
        </a:p>
      </dgm:t>
    </dgm:pt>
    <dgm:pt modelId="{4C36A910-5279-4FDB-A2E5-EFE4802BDD57}" type="pres">
      <dgm:prSet presAssocID="{124669A3-B196-40C3-8F0C-67E53B81B10A}" presName="connectorText" presStyleLbl="sibTrans2D1" presStyleIdx="0" presStyleCnt="5"/>
      <dgm:spPr/>
      <dgm:t>
        <a:bodyPr/>
        <a:lstStyle/>
        <a:p>
          <a:endParaRPr lang="en-GB"/>
        </a:p>
      </dgm:t>
    </dgm:pt>
    <dgm:pt modelId="{7FC5AE0B-A8B6-43F5-BCDA-568CFFCAB1F2}" type="pres">
      <dgm:prSet presAssocID="{1007A07E-1678-47BA-BAB9-50AE1A1ED2FA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B06947D-24A0-45F7-A085-488B0143E5CC}" type="pres">
      <dgm:prSet presAssocID="{CE6639D3-49B9-4B1D-A580-6E53B21B01B3}" presName="sibTrans" presStyleLbl="sibTrans2D1" presStyleIdx="1" presStyleCnt="5"/>
      <dgm:spPr/>
      <dgm:t>
        <a:bodyPr/>
        <a:lstStyle/>
        <a:p>
          <a:endParaRPr lang="en-GB"/>
        </a:p>
      </dgm:t>
    </dgm:pt>
    <dgm:pt modelId="{096D9E33-6A82-4537-9F53-8B10CA128495}" type="pres">
      <dgm:prSet presAssocID="{CE6639D3-49B9-4B1D-A580-6E53B21B01B3}" presName="connectorText" presStyleLbl="sibTrans2D1" presStyleIdx="1" presStyleCnt="5"/>
      <dgm:spPr/>
      <dgm:t>
        <a:bodyPr/>
        <a:lstStyle/>
        <a:p>
          <a:endParaRPr lang="en-GB"/>
        </a:p>
      </dgm:t>
    </dgm:pt>
    <dgm:pt modelId="{06DE827A-7042-48C6-8FFF-774C717D4ED7}" type="pres">
      <dgm:prSet presAssocID="{A02D730E-1AA2-4433-868D-505CB1F91694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F91B494-8E4E-4E40-87D8-A14B799345E9}" type="pres">
      <dgm:prSet presAssocID="{614E9AA9-8EBD-401E-B103-B5E4332361B7}" presName="sibTrans" presStyleLbl="sibTrans2D1" presStyleIdx="2" presStyleCnt="5"/>
      <dgm:spPr/>
      <dgm:t>
        <a:bodyPr/>
        <a:lstStyle/>
        <a:p>
          <a:endParaRPr lang="en-GB"/>
        </a:p>
      </dgm:t>
    </dgm:pt>
    <dgm:pt modelId="{F2BBAA78-63D1-4F49-A759-732031A23D5F}" type="pres">
      <dgm:prSet presAssocID="{614E9AA9-8EBD-401E-B103-B5E4332361B7}" presName="connectorText" presStyleLbl="sibTrans2D1" presStyleIdx="2" presStyleCnt="5"/>
      <dgm:spPr/>
      <dgm:t>
        <a:bodyPr/>
        <a:lstStyle/>
        <a:p>
          <a:endParaRPr lang="en-GB"/>
        </a:p>
      </dgm:t>
    </dgm:pt>
    <dgm:pt modelId="{B6CBD349-76A9-4C3E-8EFF-C676DAA62B26}" type="pres">
      <dgm:prSet presAssocID="{83438333-18DD-4358-ADF5-C5A62F56F71C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88DAC12-985D-445E-833F-F2817CF92124}" type="pres">
      <dgm:prSet presAssocID="{6848EE06-9B17-4D02-BA85-C051CC3095BB}" presName="sibTrans" presStyleLbl="sibTrans2D1" presStyleIdx="3" presStyleCnt="5"/>
      <dgm:spPr/>
      <dgm:t>
        <a:bodyPr/>
        <a:lstStyle/>
        <a:p>
          <a:endParaRPr lang="en-GB"/>
        </a:p>
      </dgm:t>
    </dgm:pt>
    <dgm:pt modelId="{A8B65667-92D9-4C40-8C9E-3198C88357C2}" type="pres">
      <dgm:prSet presAssocID="{6848EE06-9B17-4D02-BA85-C051CC3095BB}" presName="connectorText" presStyleLbl="sibTrans2D1" presStyleIdx="3" presStyleCnt="5"/>
      <dgm:spPr/>
      <dgm:t>
        <a:bodyPr/>
        <a:lstStyle/>
        <a:p>
          <a:endParaRPr lang="en-GB"/>
        </a:p>
      </dgm:t>
    </dgm:pt>
    <dgm:pt modelId="{9A5C744D-79BB-485B-BA2C-A1672588A135}" type="pres">
      <dgm:prSet presAssocID="{492F43E9-3ADF-49E0-ACB8-741FC383D46D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6CE29F6-0965-4B8F-AE68-830F5E11BFE7}" type="pres">
      <dgm:prSet presAssocID="{45BA52B9-ACC9-4946-BDE3-33AEEBAEFDD4}" presName="sibTrans" presStyleLbl="sibTrans2D1" presStyleIdx="4" presStyleCnt="5"/>
      <dgm:spPr/>
      <dgm:t>
        <a:bodyPr/>
        <a:lstStyle/>
        <a:p>
          <a:endParaRPr lang="en-GB"/>
        </a:p>
      </dgm:t>
    </dgm:pt>
    <dgm:pt modelId="{A3EFFD69-7589-490B-B9B9-C7A9F2B05485}" type="pres">
      <dgm:prSet presAssocID="{45BA52B9-ACC9-4946-BDE3-33AEEBAEFDD4}" presName="connectorText" presStyleLbl="sibTrans2D1" presStyleIdx="4" presStyleCnt="5"/>
      <dgm:spPr/>
      <dgm:t>
        <a:bodyPr/>
        <a:lstStyle/>
        <a:p>
          <a:endParaRPr lang="en-GB"/>
        </a:p>
      </dgm:t>
    </dgm:pt>
    <dgm:pt modelId="{A0FF5CA1-30C4-4B93-BC4A-1D6E93974CCD}" type="pres">
      <dgm:prSet presAssocID="{C9A88329-822C-40D9-9174-2927959DA4BF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F1726B6B-4333-4E92-BE50-DF2DDBBC94A0}" srcId="{B6BADE75-7C80-4F2D-9200-1C0A44C7C4F0}" destId="{C9A88329-822C-40D9-9174-2927959DA4BF}" srcOrd="5" destOrd="0" parTransId="{34691D10-1977-4F88-B97B-42BDA1F746DF}" sibTransId="{3F4BF6C6-C2E0-4C4D-A06C-1DAAA35BA06F}"/>
    <dgm:cxn modelId="{0127A21F-5936-4D88-A9AC-F007D421731C}" type="presOf" srcId="{A02D730E-1AA2-4433-868D-505CB1F91694}" destId="{06DE827A-7042-48C6-8FFF-774C717D4ED7}" srcOrd="0" destOrd="0" presId="urn:microsoft.com/office/officeart/2005/8/layout/process5"/>
    <dgm:cxn modelId="{DCD6E839-E61F-4970-ADE5-38D3A93679C3}" srcId="{B6BADE75-7C80-4F2D-9200-1C0A44C7C4F0}" destId="{A02D730E-1AA2-4433-868D-505CB1F91694}" srcOrd="2" destOrd="0" parTransId="{8B7B4367-BF55-4FD9-8F62-54E1EBB9D8EB}" sibTransId="{614E9AA9-8EBD-401E-B103-B5E4332361B7}"/>
    <dgm:cxn modelId="{94776283-1CC2-4C0E-9983-6C49B3AB54F9}" type="presOf" srcId="{6848EE06-9B17-4D02-BA85-C051CC3095BB}" destId="{A8B65667-92D9-4C40-8C9E-3198C88357C2}" srcOrd="1" destOrd="0" presId="urn:microsoft.com/office/officeart/2005/8/layout/process5"/>
    <dgm:cxn modelId="{06A4E579-BB87-4A75-AEB5-A894CD852544}" type="presOf" srcId="{45BA52B9-ACC9-4946-BDE3-33AEEBAEFDD4}" destId="{A3EFFD69-7589-490B-B9B9-C7A9F2B05485}" srcOrd="1" destOrd="0" presId="urn:microsoft.com/office/officeart/2005/8/layout/process5"/>
    <dgm:cxn modelId="{44BD390E-644A-4B01-82B9-B54FFD5F8BED}" type="presOf" srcId="{83438333-18DD-4358-ADF5-C5A62F56F71C}" destId="{B6CBD349-76A9-4C3E-8EFF-C676DAA62B26}" srcOrd="0" destOrd="0" presId="urn:microsoft.com/office/officeart/2005/8/layout/process5"/>
    <dgm:cxn modelId="{C6ED5782-A6DE-44B7-AE83-B13D85F969DD}" srcId="{B6BADE75-7C80-4F2D-9200-1C0A44C7C4F0}" destId="{37B564A1-FA9F-4B7E-BF39-48D3A3B0D78D}" srcOrd="0" destOrd="0" parTransId="{E670E517-AF08-4A7B-BF4E-4BEB1CCF3261}" sibTransId="{124669A3-B196-40C3-8F0C-67E53B81B10A}"/>
    <dgm:cxn modelId="{CBF5F652-35E7-4887-BE22-D53EF7A59185}" type="presOf" srcId="{124669A3-B196-40C3-8F0C-67E53B81B10A}" destId="{4C36A910-5279-4FDB-A2E5-EFE4802BDD57}" srcOrd="1" destOrd="0" presId="urn:microsoft.com/office/officeart/2005/8/layout/process5"/>
    <dgm:cxn modelId="{556CAFED-90D0-4BC4-8636-70DCC6A4B852}" type="presOf" srcId="{CE6639D3-49B9-4B1D-A580-6E53B21B01B3}" destId="{FB06947D-24A0-45F7-A085-488B0143E5CC}" srcOrd="0" destOrd="0" presId="urn:microsoft.com/office/officeart/2005/8/layout/process5"/>
    <dgm:cxn modelId="{A13248DD-6815-4141-9C0B-48AED3244295}" type="presOf" srcId="{614E9AA9-8EBD-401E-B103-B5E4332361B7}" destId="{F2BBAA78-63D1-4F49-A759-732031A23D5F}" srcOrd="1" destOrd="0" presId="urn:microsoft.com/office/officeart/2005/8/layout/process5"/>
    <dgm:cxn modelId="{D9533335-A0C2-47FE-9BEA-802E20837CCA}" type="presOf" srcId="{6848EE06-9B17-4D02-BA85-C051CC3095BB}" destId="{E88DAC12-985D-445E-833F-F2817CF92124}" srcOrd="0" destOrd="0" presId="urn:microsoft.com/office/officeart/2005/8/layout/process5"/>
    <dgm:cxn modelId="{C53EEB73-6C30-4A16-8ECF-FE9BF95C765B}" srcId="{B6BADE75-7C80-4F2D-9200-1C0A44C7C4F0}" destId="{1007A07E-1678-47BA-BAB9-50AE1A1ED2FA}" srcOrd="1" destOrd="0" parTransId="{6A4D59B6-396D-464D-8F8A-58D69A5C65F9}" sibTransId="{CE6639D3-49B9-4B1D-A580-6E53B21B01B3}"/>
    <dgm:cxn modelId="{36576764-18E4-4363-9082-048BB1018553}" type="presOf" srcId="{492F43E9-3ADF-49E0-ACB8-741FC383D46D}" destId="{9A5C744D-79BB-485B-BA2C-A1672588A135}" srcOrd="0" destOrd="0" presId="urn:microsoft.com/office/officeart/2005/8/layout/process5"/>
    <dgm:cxn modelId="{BCB2FADB-B701-456A-8965-7DC36C015125}" type="presOf" srcId="{124669A3-B196-40C3-8F0C-67E53B81B10A}" destId="{FDBFEC60-DCAF-4C79-9F59-1B493F59F866}" srcOrd="0" destOrd="0" presId="urn:microsoft.com/office/officeart/2005/8/layout/process5"/>
    <dgm:cxn modelId="{2365B815-D35A-44C4-BEB7-3C894F8FCE8A}" type="presOf" srcId="{37B564A1-FA9F-4B7E-BF39-48D3A3B0D78D}" destId="{2A0C8BA2-B3C0-4A8D-97AF-03C260D018F8}" srcOrd="0" destOrd="0" presId="urn:microsoft.com/office/officeart/2005/8/layout/process5"/>
    <dgm:cxn modelId="{A80727AD-8512-4800-BA02-1ECC005B9992}" type="presOf" srcId="{45BA52B9-ACC9-4946-BDE3-33AEEBAEFDD4}" destId="{06CE29F6-0965-4B8F-AE68-830F5E11BFE7}" srcOrd="0" destOrd="0" presId="urn:microsoft.com/office/officeart/2005/8/layout/process5"/>
    <dgm:cxn modelId="{43A66912-E5B9-47AC-A5E8-A58A80CA045A}" type="presOf" srcId="{614E9AA9-8EBD-401E-B103-B5E4332361B7}" destId="{7F91B494-8E4E-4E40-87D8-A14B799345E9}" srcOrd="0" destOrd="0" presId="urn:microsoft.com/office/officeart/2005/8/layout/process5"/>
    <dgm:cxn modelId="{3B8D01D1-0689-4928-9972-61B1F53AD9AC}" type="presOf" srcId="{CE6639D3-49B9-4B1D-A580-6E53B21B01B3}" destId="{096D9E33-6A82-4537-9F53-8B10CA128495}" srcOrd="1" destOrd="0" presId="urn:microsoft.com/office/officeart/2005/8/layout/process5"/>
    <dgm:cxn modelId="{92F8DEB3-97A8-4B23-974D-227DA299EFC3}" srcId="{B6BADE75-7C80-4F2D-9200-1C0A44C7C4F0}" destId="{83438333-18DD-4358-ADF5-C5A62F56F71C}" srcOrd="3" destOrd="0" parTransId="{0C7D3B6F-78F9-4EE0-8791-5FC256B574BE}" sibTransId="{6848EE06-9B17-4D02-BA85-C051CC3095BB}"/>
    <dgm:cxn modelId="{09D356A8-A351-44C6-9F10-55E3CD328D4E}" type="presOf" srcId="{C9A88329-822C-40D9-9174-2927959DA4BF}" destId="{A0FF5CA1-30C4-4B93-BC4A-1D6E93974CCD}" srcOrd="0" destOrd="0" presId="urn:microsoft.com/office/officeart/2005/8/layout/process5"/>
    <dgm:cxn modelId="{9CD32F88-0EF5-4564-B766-40B787A42FAD}" type="presOf" srcId="{B6BADE75-7C80-4F2D-9200-1C0A44C7C4F0}" destId="{229B6FAF-EB31-46EA-8831-A179FCA773CC}" srcOrd="0" destOrd="0" presId="urn:microsoft.com/office/officeart/2005/8/layout/process5"/>
    <dgm:cxn modelId="{92682198-3F38-428B-B8B2-99889EEE2C33}" type="presOf" srcId="{1007A07E-1678-47BA-BAB9-50AE1A1ED2FA}" destId="{7FC5AE0B-A8B6-43F5-BCDA-568CFFCAB1F2}" srcOrd="0" destOrd="0" presId="urn:microsoft.com/office/officeart/2005/8/layout/process5"/>
    <dgm:cxn modelId="{209D0C43-27D2-4C03-82BE-64B548725E82}" srcId="{B6BADE75-7C80-4F2D-9200-1C0A44C7C4F0}" destId="{492F43E9-3ADF-49E0-ACB8-741FC383D46D}" srcOrd="4" destOrd="0" parTransId="{3400D076-7B2D-4DD0-896E-2938C7821675}" sibTransId="{45BA52B9-ACC9-4946-BDE3-33AEEBAEFDD4}"/>
    <dgm:cxn modelId="{9ADBD0DC-ECC5-4A95-BC59-3F55A58B8498}" type="presParOf" srcId="{229B6FAF-EB31-46EA-8831-A179FCA773CC}" destId="{2A0C8BA2-B3C0-4A8D-97AF-03C260D018F8}" srcOrd="0" destOrd="0" presId="urn:microsoft.com/office/officeart/2005/8/layout/process5"/>
    <dgm:cxn modelId="{B1439395-3F8A-4391-9C00-BF69EE0F27D3}" type="presParOf" srcId="{229B6FAF-EB31-46EA-8831-A179FCA773CC}" destId="{FDBFEC60-DCAF-4C79-9F59-1B493F59F866}" srcOrd="1" destOrd="0" presId="urn:microsoft.com/office/officeart/2005/8/layout/process5"/>
    <dgm:cxn modelId="{D2962280-9F80-4F0B-8E07-9AAE43317835}" type="presParOf" srcId="{FDBFEC60-DCAF-4C79-9F59-1B493F59F866}" destId="{4C36A910-5279-4FDB-A2E5-EFE4802BDD57}" srcOrd="0" destOrd="0" presId="urn:microsoft.com/office/officeart/2005/8/layout/process5"/>
    <dgm:cxn modelId="{2D219B00-C7E6-4CB9-B3A1-B00715CB269F}" type="presParOf" srcId="{229B6FAF-EB31-46EA-8831-A179FCA773CC}" destId="{7FC5AE0B-A8B6-43F5-BCDA-568CFFCAB1F2}" srcOrd="2" destOrd="0" presId="urn:microsoft.com/office/officeart/2005/8/layout/process5"/>
    <dgm:cxn modelId="{74D3DEFD-BC7D-456D-ABDF-15DE8F0A8962}" type="presParOf" srcId="{229B6FAF-EB31-46EA-8831-A179FCA773CC}" destId="{FB06947D-24A0-45F7-A085-488B0143E5CC}" srcOrd="3" destOrd="0" presId="urn:microsoft.com/office/officeart/2005/8/layout/process5"/>
    <dgm:cxn modelId="{F7EAA287-642D-4C3C-AF50-BD0161907F50}" type="presParOf" srcId="{FB06947D-24A0-45F7-A085-488B0143E5CC}" destId="{096D9E33-6A82-4537-9F53-8B10CA128495}" srcOrd="0" destOrd="0" presId="urn:microsoft.com/office/officeart/2005/8/layout/process5"/>
    <dgm:cxn modelId="{D313686A-C4FB-446B-8E2B-716AEB170CA3}" type="presParOf" srcId="{229B6FAF-EB31-46EA-8831-A179FCA773CC}" destId="{06DE827A-7042-48C6-8FFF-774C717D4ED7}" srcOrd="4" destOrd="0" presId="urn:microsoft.com/office/officeart/2005/8/layout/process5"/>
    <dgm:cxn modelId="{F0609E53-40FE-4868-A23B-113D9C3A3835}" type="presParOf" srcId="{229B6FAF-EB31-46EA-8831-A179FCA773CC}" destId="{7F91B494-8E4E-4E40-87D8-A14B799345E9}" srcOrd="5" destOrd="0" presId="urn:microsoft.com/office/officeart/2005/8/layout/process5"/>
    <dgm:cxn modelId="{A805598D-C4B8-4D69-A4D8-1B170697A69A}" type="presParOf" srcId="{7F91B494-8E4E-4E40-87D8-A14B799345E9}" destId="{F2BBAA78-63D1-4F49-A759-732031A23D5F}" srcOrd="0" destOrd="0" presId="urn:microsoft.com/office/officeart/2005/8/layout/process5"/>
    <dgm:cxn modelId="{36A71217-C4C1-4563-B30D-FE9072C30310}" type="presParOf" srcId="{229B6FAF-EB31-46EA-8831-A179FCA773CC}" destId="{B6CBD349-76A9-4C3E-8EFF-C676DAA62B26}" srcOrd="6" destOrd="0" presId="urn:microsoft.com/office/officeart/2005/8/layout/process5"/>
    <dgm:cxn modelId="{F29FDFB1-A339-401E-9BA7-3531E96036C8}" type="presParOf" srcId="{229B6FAF-EB31-46EA-8831-A179FCA773CC}" destId="{E88DAC12-985D-445E-833F-F2817CF92124}" srcOrd="7" destOrd="0" presId="urn:microsoft.com/office/officeart/2005/8/layout/process5"/>
    <dgm:cxn modelId="{BD0F5F45-5AD1-436E-B097-D44070A6DC3A}" type="presParOf" srcId="{E88DAC12-985D-445E-833F-F2817CF92124}" destId="{A8B65667-92D9-4C40-8C9E-3198C88357C2}" srcOrd="0" destOrd="0" presId="urn:microsoft.com/office/officeart/2005/8/layout/process5"/>
    <dgm:cxn modelId="{0A7B53F5-4AED-4647-A813-4C9FD49F3AEB}" type="presParOf" srcId="{229B6FAF-EB31-46EA-8831-A179FCA773CC}" destId="{9A5C744D-79BB-485B-BA2C-A1672588A135}" srcOrd="8" destOrd="0" presId="urn:microsoft.com/office/officeart/2005/8/layout/process5"/>
    <dgm:cxn modelId="{6E312D5A-3D59-40BF-BBC1-C6AE998A7253}" type="presParOf" srcId="{229B6FAF-EB31-46EA-8831-A179FCA773CC}" destId="{06CE29F6-0965-4B8F-AE68-830F5E11BFE7}" srcOrd="9" destOrd="0" presId="urn:microsoft.com/office/officeart/2005/8/layout/process5"/>
    <dgm:cxn modelId="{9CBC9D42-E57B-448A-BF56-67E892C4D9E8}" type="presParOf" srcId="{06CE29F6-0965-4B8F-AE68-830F5E11BFE7}" destId="{A3EFFD69-7589-490B-B9B9-C7A9F2B05485}" srcOrd="0" destOrd="0" presId="urn:microsoft.com/office/officeart/2005/8/layout/process5"/>
    <dgm:cxn modelId="{4A3DE31D-B0FF-4EE8-ACFD-E66270CB3BB3}" type="presParOf" srcId="{229B6FAF-EB31-46EA-8831-A179FCA773CC}" destId="{A0FF5CA1-30C4-4B93-BC4A-1D6E93974CCD}" srcOrd="10" destOrd="0" presId="urn:microsoft.com/office/officeart/2005/8/layout/process5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0C8BA2-B3C0-4A8D-97AF-03C260D018F8}">
      <dsp:nvSpPr>
        <dsp:cNvPr id="0" name=""/>
        <dsp:cNvSpPr/>
      </dsp:nvSpPr>
      <dsp:spPr>
        <a:xfrm>
          <a:off x="9538" y="964225"/>
          <a:ext cx="2850827" cy="171049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914400" rtl="0" eaLnBrk="1" latinLnBrk="0" hangingPunct="1">
            <a:lnSpc>
              <a:spcPct val="150000"/>
            </a:lnSpc>
            <a:spcBef>
              <a:spcPct val="0"/>
            </a:spcBef>
            <a:spcAft>
              <a:spcPct val="35000"/>
            </a:spcAft>
            <a:buClr>
              <a:srgbClr val="FFC000"/>
            </a:buClr>
            <a:buSzPct val="150000"/>
            <a:buFont typeface="Arial" panose="020B0604020202020204" pitchFamily="34" charset="0"/>
            <a:buNone/>
          </a:pPr>
          <a:r>
            <a:rPr lang="en-US" sz="1800" kern="1200" dirty="0" smtClean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Assess Capabilities of Chapters </a:t>
          </a:r>
          <a:endParaRPr lang="en-US" sz="1800" kern="1200" dirty="0">
            <a:solidFill>
              <a:schemeClr val="bg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59637" y="1014324"/>
        <a:ext cx="2750629" cy="1610298"/>
      </dsp:txXfrm>
    </dsp:sp>
    <dsp:sp modelId="{FDBFEC60-DCAF-4C79-9F59-1B493F59F866}">
      <dsp:nvSpPr>
        <dsp:cNvPr id="0" name=""/>
        <dsp:cNvSpPr/>
      </dsp:nvSpPr>
      <dsp:spPr>
        <a:xfrm>
          <a:off x="3111237" y="1465970"/>
          <a:ext cx="604375" cy="707005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0" kern="1200" dirty="0">
            <a:solidFill>
              <a:schemeClr val="tx1"/>
            </a:solidFill>
          </a:endParaRPr>
        </a:p>
      </dsp:txBody>
      <dsp:txXfrm>
        <a:off x="3111237" y="1607371"/>
        <a:ext cx="423063" cy="424203"/>
      </dsp:txXfrm>
    </dsp:sp>
    <dsp:sp modelId="{7FC5AE0B-A8B6-43F5-BCDA-568CFFCAB1F2}">
      <dsp:nvSpPr>
        <dsp:cNvPr id="0" name=""/>
        <dsp:cNvSpPr/>
      </dsp:nvSpPr>
      <dsp:spPr>
        <a:xfrm>
          <a:off x="4000695" y="964225"/>
          <a:ext cx="2850827" cy="171049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914400" rtl="0" eaLnBrk="1" latinLnBrk="0" hangingPunct="1">
            <a:lnSpc>
              <a:spcPct val="150000"/>
            </a:lnSpc>
            <a:spcBef>
              <a:spcPct val="0"/>
            </a:spcBef>
            <a:spcAft>
              <a:spcPct val="35000"/>
            </a:spcAft>
            <a:buClr>
              <a:srgbClr val="FFC000"/>
            </a:buClr>
            <a:buSzPct val="150000"/>
            <a:buFont typeface="Arial" panose="020B0604020202020204" pitchFamily="34" charset="0"/>
            <a:buNone/>
          </a:pPr>
          <a:r>
            <a:rPr lang="en-US" sz="1800" kern="1200" dirty="0" smtClean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Identify Unique</a:t>
          </a:r>
        </a:p>
        <a:p>
          <a:pPr marL="0" lvl="0" indent="0" algn="ctr" defTabSz="914400" rtl="0" eaLnBrk="1" latinLnBrk="0" hangingPunct="1">
            <a:lnSpc>
              <a:spcPct val="150000"/>
            </a:lnSpc>
            <a:spcBef>
              <a:spcPct val="0"/>
            </a:spcBef>
            <a:spcAft>
              <a:spcPct val="35000"/>
            </a:spcAft>
            <a:buClr>
              <a:srgbClr val="FFC000"/>
            </a:buClr>
            <a:buSzPct val="150000"/>
            <a:buFont typeface="Arial" panose="020B0604020202020204" pitchFamily="34" charset="0"/>
            <a:buNone/>
          </a:pPr>
          <a:r>
            <a:rPr lang="en-US" sz="1800" kern="1200" dirty="0" smtClean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Advantages  </a:t>
          </a:r>
          <a:endParaRPr lang="en-US" sz="1800" kern="1200" dirty="0">
            <a:solidFill>
              <a:schemeClr val="bg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4050794" y="1014324"/>
        <a:ext cx="2750629" cy="1610298"/>
      </dsp:txXfrm>
    </dsp:sp>
    <dsp:sp modelId="{FB06947D-24A0-45F7-A085-488B0143E5CC}">
      <dsp:nvSpPr>
        <dsp:cNvPr id="0" name=""/>
        <dsp:cNvSpPr/>
      </dsp:nvSpPr>
      <dsp:spPr>
        <a:xfrm>
          <a:off x="7102395" y="1465970"/>
          <a:ext cx="604375" cy="707005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0" kern="1200" dirty="0"/>
        </a:p>
      </dsp:txBody>
      <dsp:txXfrm>
        <a:off x="7102395" y="1607371"/>
        <a:ext cx="423063" cy="424203"/>
      </dsp:txXfrm>
    </dsp:sp>
    <dsp:sp modelId="{06DE827A-7042-48C6-8FFF-774C717D4ED7}">
      <dsp:nvSpPr>
        <dsp:cNvPr id="0" name=""/>
        <dsp:cNvSpPr/>
      </dsp:nvSpPr>
      <dsp:spPr>
        <a:xfrm>
          <a:off x="7991853" y="964225"/>
          <a:ext cx="2850827" cy="171049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914400" rtl="0" eaLnBrk="1" latinLnBrk="0" hangingPunct="1">
            <a:lnSpc>
              <a:spcPct val="150000"/>
            </a:lnSpc>
            <a:spcBef>
              <a:spcPct val="0"/>
            </a:spcBef>
            <a:spcAft>
              <a:spcPct val="35000"/>
            </a:spcAft>
            <a:buClr>
              <a:srgbClr val="FFC000"/>
            </a:buClr>
            <a:buSzPct val="150000"/>
            <a:buFont typeface="Arial" panose="020B0604020202020204" pitchFamily="34" charset="0"/>
            <a:buNone/>
          </a:pPr>
          <a:endParaRPr lang="en-US" sz="1800" kern="1200" dirty="0" smtClean="0">
            <a:solidFill>
              <a:schemeClr val="bg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  <a:p>
          <a:pPr marL="0" lvl="0" indent="0" algn="ctr" defTabSz="914400" rtl="0" eaLnBrk="1" latinLnBrk="0" hangingPunct="1">
            <a:lnSpc>
              <a:spcPct val="150000"/>
            </a:lnSpc>
            <a:spcBef>
              <a:spcPct val="0"/>
            </a:spcBef>
            <a:spcAft>
              <a:spcPct val="35000"/>
            </a:spcAft>
            <a:buClr>
              <a:srgbClr val="FFC000"/>
            </a:buClr>
            <a:buSzPct val="150000"/>
            <a:buFont typeface="Arial" panose="020B0604020202020204" pitchFamily="34" charset="0"/>
            <a:buNone/>
          </a:pPr>
          <a:r>
            <a:rPr lang="en-US" sz="1800" kern="1200" dirty="0" smtClean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Develop Advantages </a:t>
          </a:r>
        </a:p>
        <a:p>
          <a:pPr marL="0" lvl="0" indent="0" algn="ctr" defTabSz="914400" rtl="0" eaLnBrk="1" latinLnBrk="0" hangingPunct="1">
            <a:lnSpc>
              <a:spcPct val="150000"/>
            </a:lnSpc>
            <a:spcBef>
              <a:spcPct val="0"/>
            </a:spcBef>
            <a:spcAft>
              <a:spcPct val="35000"/>
            </a:spcAft>
            <a:buClr>
              <a:srgbClr val="FFC000"/>
            </a:buClr>
            <a:buSzPct val="150000"/>
            <a:buFont typeface="Arial" panose="020B0604020202020204" pitchFamily="34" charset="0"/>
            <a:buNone/>
          </a:pPr>
          <a:endParaRPr lang="en-US" sz="1800" kern="1200" dirty="0">
            <a:solidFill>
              <a:schemeClr val="bg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8041952" y="1014324"/>
        <a:ext cx="2750629" cy="1610298"/>
      </dsp:txXfrm>
    </dsp:sp>
    <dsp:sp modelId="{7F91B494-8E4E-4E40-87D8-A14B799345E9}">
      <dsp:nvSpPr>
        <dsp:cNvPr id="0" name=""/>
        <dsp:cNvSpPr/>
      </dsp:nvSpPr>
      <dsp:spPr>
        <a:xfrm rot="5400000">
          <a:off x="9115079" y="2874279"/>
          <a:ext cx="604375" cy="707005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0" kern="1200" dirty="0"/>
        </a:p>
      </dsp:txBody>
      <dsp:txXfrm rot="-5400000">
        <a:off x="9205165" y="2925594"/>
        <a:ext cx="424203" cy="423063"/>
      </dsp:txXfrm>
    </dsp:sp>
    <dsp:sp modelId="{B6CBD349-76A9-4C3E-8EFF-C676DAA62B26}">
      <dsp:nvSpPr>
        <dsp:cNvPr id="0" name=""/>
        <dsp:cNvSpPr/>
      </dsp:nvSpPr>
      <dsp:spPr>
        <a:xfrm>
          <a:off x="7991853" y="3815052"/>
          <a:ext cx="2850827" cy="171049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914400" rtl="0" eaLnBrk="1" latinLnBrk="0" hangingPunct="1">
            <a:lnSpc>
              <a:spcPct val="150000"/>
            </a:lnSpc>
            <a:spcBef>
              <a:spcPct val="0"/>
            </a:spcBef>
            <a:spcAft>
              <a:spcPct val="35000"/>
            </a:spcAft>
            <a:buClr>
              <a:srgbClr val="FFC000"/>
            </a:buClr>
            <a:buSzPct val="150000"/>
            <a:buFont typeface="Arial" panose="020B0604020202020204" pitchFamily="34" charset="0"/>
            <a:buNone/>
          </a:pPr>
          <a:r>
            <a:rPr lang="en-US" sz="1800" kern="1200" dirty="0" smtClean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Develop and Establish a Frame work </a:t>
          </a:r>
        </a:p>
        <a:p>
          <a:pPr marL="0" lvl="0" indent="0" algn="ctr" defTabSz="914400" rtl="0" eaLnBrk="1" latinLnBrk="0" hangingPunct="1">
            <a:lnSpc>
              <a:spcPct val="150000"/>
            </a:lnSpc>
            <a:spcBef>
              <a:spcPct val="0"/>
            </a:spcBef>
            <a:spcAft>
              <a:spcPct val="35000"/>
            </a:spcAft>
            <a:buClr>
              <a:srgbClr val="FFC000"/>
            </a:buClr>
            <a:buSzPct val="150000"/>
            <a:buFont typeface="Arial" panose="020B0604020202020204" pitchFamily="34" charset="0"/>
            <a:buNone/>
          </a:pPr>
          <a:r>
            <a:rPr lang="en-US" sz="1800" kern="1200" dirty="0" smtClean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i.e Diffusion of power and stake  </a:t>
          </a:r>
          <a:endParaRPr lang="en-US" sz="1800" kern="1200" dirty="0">
            <a:solidFill>
              <a:schemeClr val="bg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8041952" y="3865151"/>
        <a:ext cx="2750629" cy="1610298"/>
      </dsp:txXfrm>
    </dsp:sp>
    <dsp:sp modelId="{E88DAC12-985D-445E-833F-F2817CF92124}">
      <dsp:nvSpPr>
        <dsp:cNvPr id="0" name=""/>
        <dsp:cNvSpPr/>
      </dsp:nvSpPr>
      <dsp:spPr>
        <a:xfrm rot="10800000">
          <a:off x="7136605" y="4316797"/>
          <a:ext cx="604375" cy="707005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0" kern="1200" dirty="0"/>
        </a:p>
      </dsp:txBody>
      <dsp:txXfrm rot="10800000">
        <a:off x="7317917" y="4458198"/>
        <a:ext cx="423063" cy="424203"/>
      </dsp:txXfrm>
    </dsp:sp>
    <dsp:sp modelId="{9A5C744D-79BB-485B-BA2C-A1672588A135}">
      <dsp:nvSpPr>
        <dsp:cNvPr id="0" name=""/>
        <dsp:cNvSpPr/>
      </dsp:nvSpPr>
      <dsp:spPr>
        <a:xfrm>
          <a:off x="4000695" y="3815052"/>
          <a:ext cx="2850827" cy="171049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914400" rtl="0" eaLnBrk="1" latinLnBrk="0" hangingPunct="1">
            <a:lnSpc>
              <a:spcPct val="150000"/>
            </a:lnSpc>
            <a:spcBef>
              <a:spcPct val="0"/>
            </a:spcBef>
            <a:spcAft>
              <a:spcPct val="35000"/>
            </a:spcAft>
            <a:buClr>
              <a:srgbClr val="FFC000"/>
            </a:buClr>
            <a:buSzPct val="150000"/>
            <a:buFont typeface="Arial" panose="020B0604020202020204" pitchFamily="34" charset="0"/>
            <a:buNone/>
          </a:pPr>
          <a:r>
            <a:rPr lang="en-US" sz="1800" kern="1200" dirty="0" smtClean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Collaborative Global Model Produce Results </a:t>
          </a:r>
          <a:endParaRPr lang="en-US" sz="1800" kern="1200" dirty="0">
            <a:solidFill>
              <a:schemeClr val="bg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4050794" y="3865151"/>
        <a:ext cx="2750629" cy="1610298"/>
      </dsp:txXfrm>
    </dsp:sp>
    <dsp:sp modelId="{06CE29F6-0965-4B8F-AE68-830F5E11BFE7}">
      <dsp:nvSpPr>
        <dsp:cNvPr id="0" name=""/>
        <dsp:cNvSpPr/>
      </dsp:nvSpPr>
      <dsp:spPr>
        <a:xfrm rot="10800000">
          <a:off x="3145447" y="4316797"/>
          <a:ext cx="604375" cy="707005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0" kern="1200" dirty="0">
            <a:solidFill>
              <a:schemeClr val="tx1"/>
            </a:solidFill>
          </a:endParaRPr>
        </a:p>
      </dsp:txBody>
      <dsp:txXfrm rot="10800000">
        <a:off x="3326759" y="4458198"/>
        <a:ext cx="423063" cy="424203"/>
      </dsp:txXfrm>
    </dsp:sp>
    <dsp:sp modelId="{A0FF5CA1-30C4-4B93-BC4A-1D6E93974CCD}">
      <dsp:nvSpPr>
        <dsp:cNvPr id="0" name=""/>
        <dsp:cNvSpPr/>
      </dsp:nvSpPr>
      <dsp:spPr>
        <a:xfrm>
          <a:off x="9538" y="3815052"/>
          <a:ext cx="2850827" cy="171049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Revamp</a:t>
          </a:r>
          <a:r>
            <a:rPr lang="en-US" sz="1600" kern="1200" dirty="0" smtClean="0"/>
            <a:t> </a:t>
          </a:r>
          <a:endParaRPr lang="en-US" sz="1600" kern="1200" dirty="0"/>
        </a:p>
      </dsp:txBody>
      <dsp:txXfrm>
        <a:off x="59637" y="3865151"/>
        <a:ext cx="2750629" cy="16102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9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16647F-0216-4FE8-96C2-DC072033A541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9D3910-BF45-493E-B8C6-632F37156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54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macbook-pro-beside-black-ceramic-mug-on-black-table-3740704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photo-of-people-leaning-on-wooden-table-3183183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photo-of-person-pointing-on-laptop-3183171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pexels.com/photo/macbook-pro-beside-papers-669619/" TargetMode="Externa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photo-of-people-leaning-on-wooden-table-3183183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photo-of-people-leaning-on-wooden-table-3183183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photo-of-people-leaning-on-wooden-table-3183183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9D3910-BF45-493E-B8C6-632F3715696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2283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Links:</a:t>
            </a:r>
          </a:p>
          <a:p>
            <a:endParaRPr lang="en-US" dirty="0"/>
          </a:p>
          <a:p>
            <a:r>
              <a:rPr lang="en-US" dirty="0">
                <a:hlinkClick r:id="rId3"/>
              </a:rPr>
              <a:t>https://www.pexels.com/photo/macbook-pro-beside-black-ceramic-mug-on-black-table-3740704/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9D3910-BF45-493E-B8C6-632F3715696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9970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Links:</a:t>
            </a:r>
          </a:p>
          <a:p>
            <a:endParaRPr lang="en-US" dirty="0"/>
          </a:p>
          <a:p>
            <a:r>
              <a:rPr lang="en-US" dirty="0">
                <a:hlinkClick r:id="rId3"/>
              </a:rPr>
              <a:t>https://www.pexels.com/photo/photo-of-people-leaning-on-wooden-table-3183183/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9D3910-BF45-493E-B8C6-632F3715696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3005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9D3910-BF45-493E-B8C6-632F3715696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7009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9D3910-BF45-493E-B8C6-632F3715696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8622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Links:</a:t>
            </a:r>
          </a:p>
          <a:p>
            <a:endParaRPr lang="en-US" dirty="0"/>
          </a:p>
          <a:p>
            <a:r>
              <a:rPr lang="en-US" dirty="0">
                <a:hlinkClick r:id="rId3"/>
              </a:rPr>
              <a:t>https://www.pexels.com/photo/photo-of-person-pointing-on-laptop-3183171/</a:t>
            </a:r>
            <a:endParaRPr lang="en-US" dirty="0"/>
          </a:p>
          <a:p>
            <a:r>
              <a:rPr lang="en-US" dirty="0">
                <a:hlinkClick r:id="rId4"/>
              </a:rPr>
              <a:t>https://www.pexels.com/photo/macbook-pro-beside-papers-669619/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9D3910-BF45-493E-B8C6-632F3715696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8564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9D3910-BF45-493E-B8C6-632F3715696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000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Links:</a:t>
            </a:r>
          </a:p>
          <a:p>
            <a:endParaRPr lang="en-US" dirty="0"/>
          </a:p>
          <a:p>
            <a:r>
              <a:rPr lang="en-US" dirty="0">
                <a:hlinkClick r:id="rId3"/>
              </a:rPr>
              <a:t>https://www.pexels.com/photo/photo-of-people-leaning-on-wooden-table-3183183/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9D3910-BF45-493E-B8C6-632F3715696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3005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Links:</a:t>
            </a:r>
          </a:p>
          <a:p>
            <a:endParaRPr lang="en-US" dirty="0"/>
          </a:p>
          <a:p>
            <a:r>
              <a:rPr lang="en-US" dirty="0">
                <a:hlinkClick r:id="rId3"/>
              </a:rPr>
              <a:t>https://www.pexels.com/photo/photo-of-people-leaning-on-wooden-table-3183183/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9D3910-BF45-493E-B8C6-632F3715696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3005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Links:</a:t>
            </a:r>
          </a:p>
          <a:p>
            <a:endParaRPr lang="en-US" dirty="0"/>
          </a:p>
          <a:p>
            <a:r>
              <a:rPr lang="en-US" dirty="0">
                <a:hlinkClick r:id="rId3"/>
              </a:rPr>
              <a:t>https://www.pexels.com/photo/photo-of-people-leaning-on-wooden-table-3183183/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9D3910-BF45-493E-B8C6-632F3715696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300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0650380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/>
          <p:cNvSpPr>
            <a:spLocks noGrp="1"/>
          </p:cNvSpPr>
          <p:nvPr>
            <p:ph type="pic" sz="quarter" idx="10"/>
          </p:nvPr>
        </p:nvSpPr>
        <p:spPr>
          <a:xfrm>
            <a:off x="6553200" y="1"/>
            <a:ext cx="5638800" cy="685800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607665"/>
      </p:ext>
    </p:extLst>
  </p:cSld>
  <p:clrMapOvr>
    <a:masterClrMapping/>
  </p:clrMapOvr>
  <p:transition spd="slow">
    <p:cover/>
  </p:transition>
  <p:extLst>
    <p:ext uri="{DCECCB84-F9BA-43D5-87BE-67443E8EF086}">
      <p15:sldGuideLst xmlns="" xmlns:p15="http://schemas.microsoft.com/office/powerpoint/2012/main">
        <p15:guide id="1" orient="horz" pos="3240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/>
          <p:cNvSpPr>
            <a:spLocks noGrp="1"/>
          </p:cNvSpPr>
          <p:nvPr>
            <p:ph type="pic" sz="quarter" idx="10"/>
          </p:nvPr>
        </p:nvSpPr>
        <p:spPr>
          <a:xfrm>
            <a:off x="0" y="3730537"/>
            <a:ext cx="3979333" cy="3127463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10" name="Рисунок 8"/>
          <p:cNvSpPr>
            <a:spLocks noGrp="1"/>
          </p:cNvSpPr>
          <p:nvPr>
            <p:ph type="pic" sz="quarter" idx="11"/>
          </p:nvPr>
        </p:nvSpPr>
        <p:spPr>
          <a:xfrm>
            <a:off x="3979333" y="3730537"/>
            <a:ext cx="8212667" cy="3127463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7800797"/>
      </p:ext>
    </p:extLst>
  </p:cSld>
  <p:clrMapOvr>
    <a:masterClrMapping/>
  </p:clrMapOvr>
  <p:transition spd="slow">
    <p:cover/>
  </p:transition>
  <p:extLst>
    <p:ext uri="{DCECCB84-F9BA-43D5-87BE-67443E8EF086}">
      <p15:sldGuideLst xmlns="" xmlns:p15="http://schemas.microsoft.com/office/powerpoint/2012/main">
        <p15:guide id="1" orient="horz" pos="3240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9"/>
          <p:cNvSpPr>
            <a:spLocks noGrp="1"/>
          </p:cNvSpPr>
          <p:nvPr>
            <p:ph type="pic" sz="quarter" idx="10"/>
          </p:nvPr>
        </p:nvSpPr>
        <p:spPr>
          <a:xfrm>
            <a:off x="0" y="3786909"/>
            <a:ext cx="12192000" cy="3071091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197452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-FPPT-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5638800" cy="685800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120262"/>
      </p:ext>
    </p:extLst>
  </p:cSld>
  <p:clrMapOvr>
    <a:masterClrMapping/>
  </p:clrMapOvr>
  <p:transition spd="slow">
    <p:cover/>
  </p:transition>
  <p:extLst>
    <p:ext uri="{DCECCB84-F9BA-43D5-87BE-67443E8EF086}">
      <p15:sldGuideLst xmlns=""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/>
          <p:cNvSpPr>
            <a:spLocks noGrp="1"/>
          </p:cNvSpPr>
          <p:nvPr>
            <p:ph type="pic" sz="quarter" idx="10"/>
          </p:nvPr>
        </p:nvSpPr>
        <p:spPr>
          <a:xfrm>
            <a:off x="0" y="2114876"/>
            <a:ext cx="12192000" cy="4743124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64817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ree-power-point-templates.com/" TargetMode="External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47E9499D-997C-4B1F-BC28-96AB570C8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C5067B7-0A3D-4E60-82A2-10A730CFA7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026DB90-9719-4A60-94F0-E69F5197ED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ED14DA-6438-49BA-A5E9-F56DFEB59EDB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4483C89-FE7D-4423-8988-3A34E0473E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08FD55C-AA93-4DBC-8AE7-20C1458994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A9189-6249-46DA-AA83-E117F177014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3FCBE5E-7CDA-4C76-9B15-1E5ECEEB967B}"/>
              </a:ext>
            </a:extLst>
          </p:cNvPr>
          <p:cNvSpPr txBox="1"/>
          <p:nvPr userDrawn="1"/>
        </p:nvSpPr>
        <p:spPr>
          <a:xfrm>
            <a:off x="-46180" y="6889888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>
                <a:solidFill>
                  <a:schemeClr val="bg1">
                    <a:lumMod val="65000"/>
                  </a:schemeClr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https://www.free-power-point-templates.com/</a:t>
            </a:r>
            <a:endParaRPr lang="en-US" sz="120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DCD8BA5E-DE41-432C-8BBB-4E0D6BF4A4E1}"/>
              </a:ext>
            </a:extLst>
          </p:cNvPr>
          <p:cNvSpPr txBox="1"/>
          <p:nvPr userDrawn="1"/>
        </p:nvSpPr>
        <p:spPr>
          <a:xfrm>
            <a:off x="11042213" y="6889887"/>
            <a:ext cx="120606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200">
                <a:solidFill>
                  <a:schemeClr val="bg1">
                    <a:lumMod val="65000"/>
                  </a:schemeClr>
                </a:solidFill>
              </a:rPr>
              <a:t>FPPT.com</a:t>
            </a:r>
          </a:p>
        </p:txBody>
      </p:sp>
    </p:spTree>
    <p:extLst>
      <p:ext uri="{BB962C8B-B14F-4D97-AF65-F5344CB8AC3E}">
        <p14:creationId xmlns:p14="http://schemas.microsoft.com/office/powerpoint/2010/main" val="1824753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4" r:id="rId4"/>
    <p:sldLayoutId id="2147483667" r:id="rId5"/>
    <p:sldLayoutId id="2147483668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hbr.org/2005/05/how-business-schools-lost-their-way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>
            <a:extLst>
              <a:ext uri="{FF2B5EF4-FFF2-40B4-BE49-F238E27FC236}">
                <a16:creationId xmlns="" xmlns:a16="http://schemas.microsoft.com/office/drawing/2014/main" id="{D219487B-9917-40B0-94CB-4894911B50A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BAE983AD-0760-4098-A727-A39F5FFBB79F}"/>
              </a:ext>
            </a:extLst>
          </p:cNvPr>
          <p:cNvSpPr txBox="1"/>
          <p:nvPr/>
        </p:nvSpPr>
        <p:spPr>
          <a:xfrm>
            <a:off x="3446580" y="2853172"/>
            <a:ext cx="948564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b="1" dirty="0" smtClean="0">
                <a:solidFill>
                  <a:schemeClr val="bg1"/>
                </a:solidFill>
                <a:latin typeface="Arial" panose="020B0604020202020204" pitchFamily="34" charset="0"/>
                <a:ea typeface="Open Sans Extrabold" panose="020B0906030804020204" pitchFamily="34" charset="0"/>
                <a:cs typeface="Arial" panose="020B0604020202020204" pitchFamily="34" charset="0"/>
              </a:rPr>
              <a:t>Building </a:t>
            </a:r>
            <a:r>
              <a:rPr lang="en-US" sz="3800" b="1" dirty="0" smtClean="0">
                <a:solidFill>
                  <a:schemeClr val="bg1"/>
                </a:solidFill>
                <a:latin typeface="Arial" panose="020B0604020202020204" pitchFamily="34" charset="0"/>
                <a:ea typeface="Open Sans Extrabold" panose="020B0906030804020204" pitchFamily="34" charset="0"/>
                <a:cs typeface="Arial" panose="020B0604020202020204" pitchFamily="34" charset="0"/>
              </a:rPr>
              <a:t>Competitive Advantages</a:t>
            </a:r>
          </a:p>
          <a:p>
            <a:pPr algn="ctr"/>
            <a:r>
              <a:rPr lang="en-US" sz="3800" b="1" dirty="0" smtClean="0">
                <a:solidFill>
                  <a:schemeClr val="bg1"/>
                </a:solidFill>
                <a:latin typeface="Arial" panose="020B0604020202020204" pitchFamily="34" charset="0"/>
                <a:ea typeface="Open Sans Extrabold" panose="020B0906030804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smtClean="0">
                <a:solidFill>
                  <a:schemeClr val="bg1"/>
                </a:solidFill>
                <a:latin typeface="Arial" panose="020B0604020202020204" pitchFamily="34" charset="0"/>
                <a:ea typeface="Open Sans Extrabold" panose="020B0906030804020204" pitchFamily="34" charset="0"/>
                <a:cs typeface="Arial" panose="020B0604020202020204" pitchFamily="34" charset="0"/>
              </a:rPr>
              <a:t>for MCCANS </a:t>
            </a:r>
          </a:p>
          <a:p>
            <a:pPr algn="ctr"/>
            <a:r>
              <a:rPr lang="en-US" sz="3800" b="1" dirty="0" smtClean="0">
                <a:solidFill>
                  <a:schemeClr val="bg1"/>
                </a:solidFill>
                <a:latin typeface="Arial" panose="020B0604020202020204" pitchFamily="34" charset="0"/>
                <a:ea typeface="Open Sans Extrabold" panose="020B0906030804020204" pitchFamily="34" charset="0"/>
                <a:cs typeface="Arial" panose="020B0604020202020204" pitchFamily="34" charset="0"/>
              </a:rPr>
              <a:t> - </a:t>
            </a:r>
            <a:r>
              <a:rPr lang="en-US" sz="3800" b="1" dirty="0">
                <a:solidFill>
                  <a:schemeClr val="bg1"/>
                </a:solidFill>
                <a:latin typeface="Arial" panose="020B0604020202020204" pitchFamily="34" charset="0"/>
                <a:ea typeface="Open Sans Extrabold" panose="020B0906030804020204" pitchFamily="34" charset="0"/>
                <a:cs typeface="Arial" panose="020B0604020202020204" pitchFamily="34" charset="0"/>
              </a:rPr>
              <a:t>A Pragmatic View  </a:t>
            </a:r>
            <a:endParaRPr lang="ru-RU" sz="3800" b="1" dirty="0">
              <a:solidFill>
                <a:schemeClr val="bg1"/>
              </a:solidFill>
              <a:latin typeface="Arial" panose="020B0604020202020204" pitchFamily="34" charset="0"/>
              <a:ea typeface="Open Sans Extrabold" panose="020B0906030804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46898FFB-636C-4852-98FF-7D1FDAC1821F}"/>
              </a:ext>
            </a:extLst>
          </p:cNvPr>
          <p:cNvSpPr/>
          <p:nvPr/>
        </p:nvSpPr>
        <p:spPr>
          <a:xfrm>
            <a:off x="6952202" y="6379785"/>
            <a:ext cx="51265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i="1" dirty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</a:t>
            </a:r>
            <a:r>
              <a:rPr lang="en-US" i="1" dirty="0" smtClean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elebrating the Path of Wisdom</a:t>
            </a:r>
            <a:endParaRPr lang="en-US" i="1" dirty="0">
              <a:solidFill>
                <a:srgbClr val="FFC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7016" y="216451"/>
            <a:ext cx="1910766" cy="1632112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208" y="4493338"/>
            <a:ext cx="1405152" cy="13536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51572" y="5819046"/>
            <a:ext cx="13624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Tw Cen MT Condensed Extra Bold" panose="020B0803020202020204" pitchFamily="34" charset="0"/>
              </a:rPr>
              <a:t>MCCANS</a:t>
            </a:r>
          </a:p>
          <a:p>
            <a:pPr algn="ctr"/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Tw Cen MT Condensed Extra Bold" panose="020B0803020202020204" pitchFamily="34" charset="0"/>
              </a:rPr>
              <a:t>UAE CHAPTER</a:t>
            </a:r>
            <a:endParaRPr lang="en-US" dirty="0">
              <a:solidFill>
                <a:schemeClr val="bg2">
                  <a:lumMod val="25000"/>
                </a:schemeClr>
              </a:solidFill>
              <a:latin typeface="Tw Cen MT Condensed Extra Bold" panose="020B08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413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>
            <a:extLst>
              <a:ext uri="{FF2B5EF4-FFF2-40B4-BE49-F238E27FC236}">
                <a16:creationId xmlns="" xmlns:a16="http://schemas.microsoft.com/office/drawing/2014/main" id="{D219487B-9917-40B0-94CB-4894911B50A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</p:spPr>
      </p:pic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D3BF5EB2-F1C9-4861-BF15-5C507B4603F3}"/>
              </a:ext>
            </a:extLst>
          </p:cNvPr>
          <p:cNvSpPr/>
          <p:nvPr/>
        </p:nvSpPr>
        <p:spPr>
          <a:xfrm>
            <a:off x="0" y="40192"/>
            <a:ext cx="12191999" cy="6858000"/>
          </a:xfrm>
          <a:prstGeom prst="rect">
            <a:avLst/>
          </a:prstGeom>
          <a:solidFill>
            <a:schemeClr val="tx1">
              <a:lumMod val="75000"/>
              <a:lumOff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BAE983AD-0760-4098-A727-A39F5FFBB79F}"/>
              </a:ext>
            </a:extLst>
          </p:cNvPr>
          <p:cNvSpPr txBox="1"/>
          <p:nvPr/>
        </p:nvSpPr>
        <p:spPr>
          <a:xfrm>
            <a:off x="4704352" y="3657600"/>
            <a:ext cx="983733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4000" b="1" i="1" dirty="0">
              <a:solidFill>
                <a:schemeClr val="bg1"/>
              </a:solidFill>
              <a:latin typeface="Open Sans" panose="020B0606030504020204" pitchFamily="34" charset="0"/>
              <a:ea typeface="Open Sans Extrabold" panose="020B0906030804020204" pitchFamily="34" charset="0"/>
              <a:cs typeface="Open Sans" panose="020B0606030504020204" pitchFamily="34" charset="0"/>
            </a:endParaRPr>
          </a:p>
          <a:p>
            <a:endParaRPr lang="en-GB" sz="4000" b="1" i="1" dirty="0" smtClean="0">
              <a:solidFill>
                <a:schemeClr val="bg1"/>
              </a:solidFill>
              <a:latin typeface="Open Sans" panose="020B0606030504020204" pitchFamily="34" charset="0"/>
              <a:ea typeface="Open Sans Extrabold" panose="020B0906030804020204" pitchFamily="34" charset="0"/>
              <a:cs typeface="Open Sans" panose="020B0606030504020204" pitchFamily="34" charset="0"/>
            </a:endParaRPr>
          </a:p>
          <a:p>
            <a:r>
              <a:rPr lang="en-GB" sz="4000" b="1" i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 Extrabold" panose="020B0906030804020204" pitchFamily="34" charset="0"/>
                <a:cs typeface="Open Sans" panose="020B0606030504020204" pitchFamily="34" charset="0"/>
              </a:rPr>
              <a:t>Ask </a:t>
            </a:r>
            <a:r>
              <a:rPr lang="en-GB" sz="4000" b="1" i="1" dirty="0">
                <a:solidFill>
                  <a:schemeClr val="bg1"/>
                </a:solidFill>
                <a:latin typeface="Open Sans" panose="020B0606030504020204" pitchFamily="34" charset="0"/>
                <a:ea typeface="Open Sans Extrabold" panose="020B0906030804020204" pitchFamily="34" charset="0"/>
                <a:cs typeface="Open Sans" panose="020B0606030504020204" pitchFamily="34" charset="0"/>
              </a:rPr>
              <a:t>not </a:t>
            </a:r>
            <a:r>
              <a:rPr lang="en-GB" sz="4000" b="1" i="1" dirty="0">
                <a:solidFill>
                  <a:srgbClr val="FFC000"/>
                </a:solidFill>
                <a:latin typeface="Open Sans" panose="020B0606030504020204" pitchFamily="34" charset="0"/>
                <a:ea typeface="Open Sans Extrabold" panose="020B0906030804020204" pitchFamily="34" charset="0"/>
                <a:cs typeface="Open Sans" panose="020B0606030504020204" pitchFamily="34" charset="0"/>
              </a:rPr>
              <a:t>what your school can do for you </a:t>
            </a:r>
          </a:p>
          <a:p>
            <a:r>
              <a:rPr lang="en-GB" sz="4000" b="1" i="1" dirty="0">
                <a:solidFill>
                  <a:srgbClr val="FFC000"/>
                </a:solidFill>
                <a:latin typeface="Open Sans" panose="020B0606030504020204" pitchFamily="34" charset="0"/>
                <a:ea typeface="Open Sans Extrabold" panose="020B0906030804020204" pitchFamily="34" charset="0"/>
                <a:cs typeface="Open Sans" panose="020B0606030504020204" pitchFamily="34" charset="0"/>
              </a:rPr>
              <a:t>but </a:t>
            </a:r>
            <a:r>
              <a:rPr lang="en-GB" sz="4000" b="1" i="1" dirty="0">
                <a:solidFill>
                  <a:schemeClr val="bg1"/>
                </a:solidFill>
                <a:latin typeface="Open Sans" panose="020B0606030504020204" pitchFamily="34" charset="0"/>
                <a:ea typeface="Open Sans Extrabold" panose="020B0906030804020204" pitchFamily="34" charset="0"/>
                <a:cs typeface="Open Sans" panose="020B0606030504020204" pitchFamily="34" charset="0"/>
              </a:rPr>
              <a:t>what you </a:t>
            </a:r>
            <a:r>
              <a:rPr lang="en-GB" sz="4000" b="1" i="1" dirty="0">
                <a:solidFill>
                  <a:srgbClr val="FFC000"/>
                </a:solidFill>
                <a:latin typeface="Open Sans" panose="020B0606030504020204" pitchFamily="34" charset="0"/>
                <a:ea typeface="Open Sans Extrabold" panose="020B0906030804020204" pitchFamily="34" charset="0"/>
                <a:cs typeface="Open Sans" panose="020B0606030504020204" pitchFamily="34" charset="0"/>
              </a:rPr>
              <a:t>can do for your school! </a:t>
            </a:r>
            <a:endParaRPr lang="en-GB" sz="4000" b="1" dirty="0">
              <a:solidFill>
                <a:schemeClr val="tx2"/>
              </a:solidFill>
              <a:latin typeface="Open Sans" panose="020B0606030504020204" pitchFamily="34" charset="0"/>
              <a:ea typeface="Open Sans Extrabold" panose="020B09060308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GB" b="1" i="1" dirty="0" smtClean="0">
                <a:solidFill>
                  <a:srgbClr val="FFCD2D"/>
                </a:solidFill>
              </a:rPr>
              <a:t>                                                             </a:t>
            </a:r>
            <a:endParaRPr lang="en-GB" b="1" i="1" dirty="0">
              <a:solidFill>
                <a:srgbClr val="FFCD2D"/>
              </a:solidFill>
            </a:endParaRPr>
          </a:p>
          <a:p>
            <a:pPr algn="ctr"/>
            <a:r>
              <a:rPr lang="en-GB" b="1" i="1" dirty="0" smtClean="0">
                <a:solidFill>
                  <a:srgbClr val="FFCD2D"/>
                </a:solidFill>
              </a:rPr>
              <a:t>                                                          Dr Ashmel Hashim </a:t>
            </a:r>
            <a:endParaRPr lang="en-GB" b="1" i="1" dirty="0">
              <a:solidFill>
                <a:srgbClr val="FFCD2D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77" y="948480"/>
            <a:ext cx="1650462" cy="1409770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208" y="4493338"/>
            <a:ext cx="1405152" cy="135369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51572" y="5819046"/>
            <a:ext cx="13624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Tw Cen MT Condensed Extra Bold" panose="020B0803020202020204" pitchFamily="34" charset="0"/>
              </a:rPr>
              <a:t>MCCANS</a:t>
            </a:r>
          </a:p>
          <a:p>
            <a:pPr algn="ctr"/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Tw Cen MT Condensed Extra Bold" panose="020B0803020202020204" pitchFamily="34" charset="0"/>
              </a:rPr>
              <a:t>UAE CHAPTER</a:t>
            </a:r>
            <a:endParaRPr lang="en-US" dirty="0">
              <a:solidFill>
                <a:schemeClr val="bg2">
                  <a:lumMod val="25000"/>
                </a:schemeClr>
              </a:solidFill>
              <a:latin typeface="Tw Cen MT Condensed Extra Bold" panose="020B0803020202020204" pitchFamily="34" charset="0"/>
            </a:endParaRPr>
          </a:p>
        </p:txBody>
      </p:sp>
      <p:pic>
        <p:nvPicPr>
          <p:cNvPr id="1026" name="Picture 2" descr="C:\Users\Administrator\Desktop\Desktop ALL\Others\Mohamed thambi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404" y="0"/>
            <a:ext cx="7951596" cy="4843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0339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я соединительная линия 8"/>
          <p:cNvCxnSpPr/>
          <p:nvPr/>
        </p:nvCxnSpPr>
        <p:spPr>
          <a:xfrm>
            <a:off x="0" y="4062066"/>
            <a:ext cx="12192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>
            <a:off x="694097" y="3992134"/>
            <a:ext cx="151898" cy="15189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96035"/>
            <a:endParaRPr lang="ru-RU" sz="1868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3623870" y="3992134"/>
            <a:ext cx="151898" cy="15189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96035"/>
            <a:endParaRPr lang="ru-RU" sz="1868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2" name="Полилиния 51"/>
          <p:cNvSpPr/>
          <p:nvPr/>
        </p:nvSpPr>
        <p:spPr>
          <a:xfrm>
            <a:off x="694097" y="3100330"/>
            <a:ext cx="583743" cy="679272"/>
          </a:xfrm>
          <a:custGeom>
            <a:avLst/>
            <a:gdLst>
              <a:gd name="connsiteX0" fmla="*/ 225558 w 1463041"/>
              <a:gd name="connsiteY0" fmla="*/ 0 h 1751559"/>
              <a:gd name="connsiteX1" fmla="*/ 1237484 w 1463041"/>
              <a:gd name="connsiteY1" fmla="*/ 0 h 1751559"/>
              <a:gd name="connsiteX2" fmla="*/ 1463041 w 1463041"/>
              <a:gd name="connsiteY2" fmla="*/ 225557 h 1751559"/>
              <a:gd name="connsiteX3" fmla="*/ 1463041 w 1463041"/>
              <a:gd name="connsiteY3" fmla="*/ 1237483 h 1751559"/>
              <a:gd name="connsiteX4" fmla="*/ 1237484 w 1463041"/>
              <a:gd name="connsiteY4" fmla="*/ 1463040 h 1751559"/>
              <a:gd name="connsiteX5" fmla="*/ 288519 w 1463041"/>
              <a:gd name="connsiteY5" fmla="*/ 1463040 h 1751559"/>
              <a:gd name="connsiteX6" fmla="*/ 0 w 1463041"/>
              <a:gd name="connsiteY6" fmla="*/ 1751559 h 1751559"/>
              <a:gd name="connsiteX7" fmla="*/ 0 w 1463041"/>
              <a:gd name="connsiteY7" fmla="*/ 1063778 h 1751559"/>
              <a:gd name="connsiteX8" fmla="*/ 1 w 1463041"/>
              <a:gd name="connsiteY8" fmla="*/ 1063778 h 1751559"/>
              <a:gd name="connsiteX9" fmla="*/ 1 w 1463041"/>
              <a:gd name="connsiteY9" fmla="*/ 225557 h 1751559"/>
              <a:gd name="connsiteX10" fmla="*/ 225558 w 1463041"/>
              <a:gd name="connsiteY10" fmla="*/ 0 h 1751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63041" h="1751559">
                <a:moveTo>
                  <a:pt x="225558" y="0"/>
                </a:moveTo>
                <a:lnTo>
                  <a:pt x="1237484" y="0"/>
                </a:lnTo>
                <a:cubicBezTo>
                  <a:pt x="1362056" y="0"/>
                  <a:pt x="1463041" y="100985"/>
                  <a:pt x="1463041" y="225557"/>
                </a:cubicBezTo>
                <a:lnTo>
                  <a:pt x="1463041" y="1237483"/>
                </a:lnTo>
                <a:cubicBezTo>
                  <a:pt x="1463041" y="1362055"/>
                  <a:pt x="1362056" y="1463040"/>
                  <a:pt x="1237484" y="1463040"/>
                </a:cubicBezTo>
                <a:lnTo>
                  <a:pt x="288519" y="1463040"/>
                </a:lnTo>
                <a:lnTo>
                  <a:pt x="0" y="1751559"/>
                </a:lnTo>
                <a:lnTo>
                  <a:pt x="0" y="1063778"/>
                </a:lnTo>
                <a:lnTo>
                  <a:pt x="1" y="1063778"/>
                </a:lnTo>
                <a:lnTo>
                  <a:pt x="1" y="225557"/>
                </a:lnTo>
                <a:cubicBezTo>
                  <a:pt x="1" y="100985"/>
                  <a:pt x="100986" y="0"/>
                  <a:pt x="225558" y="0"/>
                </a:cubicBezTo>
                <a:close/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96035"/>
            <a:endParaRPr lang="ru-RU" sz="1868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7" name="Овал 56"/>
          <p:cNvSpPr/>
          <p:nvPr/>
        </p:nvSpPr>
        <p:spPr>
          <a:xfrm>
            <a:off x="6553983" y="3991253"/>
            <a:ext cx="151898" cy="15189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96035"/>
            <a:endParaRPr lang="ru-RU" sz="1868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8" name="Овал 57"/>
          <p:cNvSpPr/>
          <p:nvPr/>
        </p:nvSpPr>
        <p:spPr>
          <a:xfrm>
            <a:off x="9483756" y="3992134"/>
            <a:ext cx="151898" cy="15189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96035"/>
            <a:endParaRPr lang="ru-RU" sz="1868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0" name="Полилиния 59"/>
          <p:cNvSpPr/>
          <p:nvPr/>
        </p:nvSpPr>
        <p:spPr>
          <a:xfrm>
            <a:off x="6553642" y="3100330"/>
            <a:ext cx="583743" cy="679272"/>
          </a:xfrm>
          <a:custGeom>
            <a:avLst/>
            <a:gdLst>
              <a:gd name="connsiteX0" fmla="*/ 225558 w 1463041"/>
              <a:gd name="connsiteY0" fmla="*/ 0 h 1751559"/>
              <a:gd name="connsiteX1" fmla="*/ 1237484 w 1463041"/>
              <a:gd name="connsiteY1" fmla="*/ 0 h 1751559"/>
              <a:gd name="connsiteX2" fmla="*/ 1463041 w 1463041"/>
              <a:gd name="connsiteY2" fmla="*/ 225557 h 1751559"/>
              <a:gd name="connsiteX3" fmla="*/ 1463041 w 1463041"/>
              <a:gd name="connsiteY3" fmla="*/ 1237483 h 1751559"/>
              <a:gd name="connsiteX4" fmla="*/ 1237484 w 1463041"/>
              <a:gd name="connsiteY4" fmla="*/ 1463040 h 1751559"/>
              <a:gd name="connsiteX5" fmla="*/ 288519 w 1463041"/>
              <a:gd name="connsiteY5" fmla="*/ 1463040 h 1751559"/>
              <a:gd name="connsiteX6" fmla="*/ 0 w 1463041"/>
              <a:gd name="connsiteY6" fmla="*/ 1751559 h 1751559"/>
              <a:gd name="connsiteX7" fmla="*/ 0 w 1463041"/>
              <a:gd name="connsiteY7" fmla="*/ 1063778 h 1751559"/>
              <a:gd name="connsiteX8" fmla="*/ 1 w 1463041"/>
              <a:gd name="connsiteY8" fmla="*/ 1063778 h 1751559"/>
              <a:gd name="connsiteX9" fmla="*/ 1 w 1463041"/>
              <a:gd name="connsiteY9" fmla="*/ 225557 h 1751559"/>
              <a:gd name="connsiteX10" fmla="*/ 225558 w 1463041"/>
              <a:gd name="connsiteY10" fmla="*/ 0 h 1751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63041" h="1751559">
                <a:moveTo>
                  <a:pt x="225558" y="0"/>
                </a:moveTo>
                <a:lnTo>
                  <a:pt x="1237484" y="0"/>
                </a:lnTo>
                <a:cubicBezTo>
                  <a:pt x="1362056" y="0"/>
                  <a:pt x="1463041" y="100985"/>
                  <a:pt x="1463041" y="225557"/>
                </a:cubicBezTo>
                <a:lnTo>
                  <a:pt x="1463041" y="1237483"/>
                </a:lnTo>
                <a:cubicBezTo>
                  <a:pt x="1463041" y="1362055"/>
                  <a:pt x="1362056" y="1463040"/>
                  <a:pt x="1237484" y="1463040"/>
                </a:cubicBezTo>
                <a:lnTo>
                  <a:pt x="288519" y="1463040"/>
                </a:lnTo>
                <a:lnTo>
                  <a:pt x="0" y="1751559"/>
                </a:lnTo>
                <a:lnTo>
                  <a:pt x="0" y="1063778"/>
                </a:lnTo>
                <a:lnTo>
                  <a:pt x="1" y="1063778"/>
                </a:lnTo>
                <a:lnTo>
                  <a:pt x="1" y="225557"/>
                </a:lnTo>
                <a:cubicBezTo>
                  <a:pt x="1" y="100985"/>
                  <a:pt x="100986" y="0"/>
                  <a:pt x="225558" y="0"/>
                </a:cubicBezTo>
                <a:close/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96035"/>
            <a:endParaRPr lang="ru-RU" sz="1868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2" name="Полилиния 61"/>
          <p:cNvSpPr/>
          <p:nvPr/>
        </p:nvSpPr>
        <p:spPr>
          <a:xfrm>
            <a:off x="3623869" y="3100646"/>
            <a:ext cx="583743" cy="679272"/>
          </a:xfrm>
          <a:custGeom>
            <a:avLst/>
            <a:gdLst>
              <a:gd name="connsiteX0" fmla="*/ 225558 w 1463041"/>
              <a:gd name="connsiteY0" fmla="*/ 0 h 1751559"/>
              <a:gd name="connsiteX1" fmla="*/ 1237484 w 1463041"/>
              <a:gd name="connsiteY1" fmla="*/ 0 h 1751559"/>
              <a:gd name="connsiteX2" fmla="*/ 1463041 w 1463041"/>
              <a:gd name="connsiteY2" fmla="*/ 225557 h 1751559"/>
              <a:gd name="connsiteX3" fmla="*/ 1463041 w 1463041"/>
              <a:gd name="connsiteY3" fmla="*/ 1237483 h 1751559"/>
              <a:gd name="connsiteX4" fmla="*/ 1237484 w 1463041"/>
              <a:gd name="connsiteY4" fmla="*/ 1463040 h 1751559"/>
              <a:gd name="connsiteX5" fmla="*/ 288519 w 1463041"/>
              <a:gd name="connsiteY5" fmla="*/ 1463040 h 1751559"/>
              <a:gd name="connsiteX6" fmla="*/ 0 w 1463041"/>
              <a:gd name="connsiteY6" fmla="*/ 1751559 h 1751559"/>
              <a:gd name="connsiteX7" fmla="*/ 0 w 1463041"/>
              <a:gd name="connsiteY7" fmla="*/ 1063778 h 1751559"/>
              <a:gd name="connsiteX8" fmla="*/ 1 w 1463041"/>
              <a:gd name="connsiteY8" fmla="*/ 1063778 h 1751559"/>
              <a:gd name="connsiteX9" fmla="*/ 1 w 1463041"/>
              <a:gd name="connsiteY9" fmla="*/ 225557 h 1751559"/>
              <a:gd name="connsiteX10" fmla="*/ 225558 w 1463041"/>
              <a:gd name="connsiteY10" fmla="*/ 0 h 1751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63041" h="1751559">
                <a:moveTo>
                  <a:pt x="225558" y="0"/>
                </a:moveTo>
                <a:lnTo>
                  <a:pt x="1237484" y="0"/>
                </a:lnTo>
                <a:cubicBezTo>
                  <a:pt x="1362056" y="0"/>
                  <a:pt x="1463041" y="100985"/>
                  <a:pt x="1463041" y="225557"/>
                </a:cubicBezTo>
                <a:lnTo>
                  <a:pt x="1463041" y="1237483"/>
                </a:lnTo>
                <a:cubicBezTo>
                  <a:pt x="1463041" y="1362055"/>
                  <a:pt x="1362056" y="1463040"/>
                  <a:pt x="1237484" y="1463040"/>
                </a:cubicBezTo>
                <a:lnTo>
                  <a:pt x="288519" y="1463040"/>
                </a:lnTo>
                <a:lnTo>
                  <a:pt x="0" y="1751559"/>
                </a:lnTo>
                <a:lnTo>
                  <a:pt x="0" y="1063778"/>
                </a:lnTo>
                <a:lnTo>
                  <a:pt x="1" y="1063778"/>
                </a:lnTo>
                <a:lnTo>
                  <a:pt x="1" y="225557"/>
                </a:lnTo>
                <a:cubicBezTo>
                  <a:pt x="1" y="100985"/>
                  <a:pt x="100986" y="0"/>
                  <a:pt x="225558" y="0"/>
                </a:cubicBezTo>
                <a:close/>
              </a:path>
            </a:pathLst>
          </a:cu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96035"/>
            <a:endParaRPr lang="ru-RU" sz="1868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4" name="Полилиния 63"/>
          <p:cNvSpPr/>
          <p:nvPr/>
        </p:nvSpPr>
        <p:spPr>
          <a:xfrm>
            <a:off x="9483414" y="3100330"/>
            <a:ext cx="583743" cy="679272"/>
          </a:xfrm>
          <a:custGeom>
            <a:avLst/>
            <a:gdLst>
              <a:gd name="connsiteX0" fmla="*/ 225558 w 1463041"/>
              <a:gd name="connsiteY0" fmla="*/ 0 h 1751559"/>
              <a:gd name="connsiteX1" fmla="*/ 1237484 w 1463041"/>
              <a:gd name="connsiteY1" fmla="*/ 0 h 1751559"/>
              <a:gd name="connsiteX2" fmla="*/ 1463041 w 1463041"/>
              <a:gd name="connsiteY2" fmla="*/ 225557 h 1751559"/>
              <a:gd name="connsiteX3" fmla="*/ 1463041 w 1463041"/>
              <a:gd name="connsiteY3" fmla="*/ 1237483 h 1751559"/>
              <a:gd name="connsiteX4" fmla="*/ 1237484 w 1463041"/>
              <a:gd name="connsiteY4" fmla="*/ 1463040 h 1751559"/>
              <a:gd name="connsiteX5" fmla="*/ 288519 w 1463041"/>
              <a:gd name="connsiteY5" fmla="*/ 1463040 h 1751559"/>
              <a:gd name="connsiteX6" fmla="*/ 0 w 1463041"/>
              <a:gd name="connsiteY6" fmla="*/ 1751559 h 1751559"/>
              <a:gd name="connsiteX7" fmla="*/ 0 w 1463041"/>
              <a:gd name="connsiteY7" fmla="*/ 1063778 h 1751559"/>
              <a:gd name="connsiteX8" fmla="*/ 1 w 1463041"/>
              <a:gd name="connsiteY8" fmla="*/ 1063778 h 1751559"/>
              <a:gd name="connsiteX9" fmla="*/ 1 w 1463041"/>
              <a:gd name="connsiteY9" fmla="*/ 225557 h 1751559"/>
              <a:gd name="connsiteX10" fmla="*/ 225558 w 1463041"/>
              <a:gd name="connsiteY10" fmla="*/ 0 h 1751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63041" h="1751559">
                <a:moveTo>
                  <a:pt x="225558" y="0"/>
                </a:moveTo>
                <a:lnTo>
                  <a:pt x="1237484" y="0"/>
                </a:lnTo>
                <a:cubicBezTo>
                  <a:pt x="1362056" y="0"/>
                  <a:pt x="1463041" y="100985"/>
                  <a:pt x="1463041" y="225557"/>
                </a:cubicBezTo>
                <a:lnTo>
                  <a:pt x="1463041" y="1237483"/>
                </a:lnTo>
                <a:cubicBezTo>
                  <a:pt x="1463041" y="1362055"/>
                  <a:pt x="1362056" y="1463040"/>
                  <a:pt x="1237484" y="1463040"/>
                </a:cubicBezTo>
                <a:lnTo>
                  <a:pt x="288519" y="1463040"/>
                </a:lnTo>
                <a:lnTo>
                  <a:pt x="0" y="1751559"/>
                </a:lnTo>
                <a:lnTo>
                  <a:pt x="0" y="1063778"/>
                </a:lnTo>
                <a:lnTo>
                  <a:pt x="1" y="1063778"/>
                </a:lnTo>
                <a:lnTo>
                  <a:pt x="1" y="225557"/>
                </a:lnTo>
                <a:cubicBezTo>
                  <a:pt x="1" y="100985"/>
                  <a:pt x="100986" y="0"/>
                  <a:pt x="225558" y="0"/>
                </a:cubicBezTo>
                <a:close/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96035"/>
            <a:endParaRPr lang="ru-RU" sz="1868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46898FFB-636C-4852-98FF-7D1FDAC1821F}"/>
              </a:ext>
            </a:extLst>
          </p:cNvPr>
          <p:cNvSpPr/>
          <p:nvPr/>
        </p:nvSpPr>
        <p:spPr>
          <a:xfrm>
            <a:off x="3540638" y="6488668"/>
            <a:ext cx="51265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“Celebrating the Path of Wisdom”</a:t>
            </a:r>
            <a:endParaRPr lang="en-US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7" name="Picture 2" descr="Image result for painting describing po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70D1EBA4-540B-4421-8F21-4D69B30C7F3B}"/>
              </a:ext>
            </a:extLst>
          </p:cNvPr>
          <p:cNvSpPr txBox="1"/>
          <p:nvPr/>
        </p:nvSpPr>
        <p:spPr>
          <a:xfrm>
            <a:off x="2574545" y="47202"/>
            <a:ext cx="70611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 Extrabold" panose="020B0906030804020204" pitchFamily="34" charset="0"/>
                <a:cs typeface="Open Sans" panose="020B0606030504020204" pitchFamily="34" charset="0"/>
              </a:rPr>
              <a:t>Aim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40592908-F5C7-4AF7-94DA-2B06CF3079FA}"/>
              </a:ext>
            </a:extLst>
          </p:cNvPr>
          <p:cNvSpPr txBox="1"/>
          <p:nvPr/>
        </p:nvSpPr>
        <p:spPr>
          <a:xfrm>
            <a:off x="142220" y="1211942"/>
            <a:ext cx="119257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 Extrabold" panose="020B0906030804020204" pitchFamily="34" charset="0"/>
                <a:cs typeface="Open Sans" panose="020B0606030504020204" pitchFamily="34" charset="0"/>
              </a:rPr>
              <a:t>To develop global supremacy for  past  pupils of  Muslim Central College Akkraipattu National School (MCCANS) by </a:t>
            </a:r>
          </a:p>
          <a:p>
            <a:pPr algn="ctr"/>
            <a:r>
              <a:rPr 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 Extrabold" panose="020B0906030804020204" pitchFamily="34" charset="0"/>
                <a:cs typeface="Open Sans" panose="020B0606030504020204" pitchFamily="34" charset="0"/>
              </a:rPr>
              <a:t>Integrating capabilities and advantages.  </a:t>
            </a:r>
            <a:endParaRPr 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 Extrabold" panose="020B09060308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536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40592908-F5C7-4AF7-94DA-2B06CF3079FA}"/>
              </a:ext>
            </a:extLst>
          </p:cNvPr>
          <p:cNvSpPr txBox="1"/>
          <p:nvPr/>
        </p:nvSpPr>
        <p:spPr>
          <a:xfrm>
            <a:off x="2232372" y="3240"/>
            <a:ext cx="39356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 Extrabold" panose="020B0906030804020204" pitchFamily="34" charset="0"/>
                <a:cs typeface="Open Sans" panose="020B0606030504020204" pitchFamily="34" charset="0"/>
              </a:rPr>
              <a:t>The  Problem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0496B4EE-343D-4D88-B9E3-510BBF1AB9FA}"/>
              </a:ext>
            </a:extLst>
          </p:cNvPr>
          <p:cNvSpPr/>
          <p:nvPr/>
        </p:nvSpPr>
        <p:spPr>
          <a:xfrm>
            <a:off x="90436" y="940543"/>
            <a:ext cx="771713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FFC000"/>
              </a:buClr>
            </a:pPr>
            <a:endParaRPr lang="en-US" sz="16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FFC000"/>
              </a:buClr>
              <a:buSzPct val="150000"/>
              <a:buFont typeface="Arial" panose="020B0604020202020204" pitchFamily="34" charset="0"/>
              <a:buChar char="•"/>
            </a:pPr>
            <a:r>
              <a:rPr lang="en-GB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Outside </a:t>
            </a:r>
            <a:r>
              <a:rPr lang="en-GB" sz="2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world is changing rapidly; the majority of our students are not being shaped to </a:t>
            </a:r>
            <a:r>
              <a:rPr lang="en-GB" sz="2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succeed</a:t>
            </a:r>
          </a:p>
          <a:p>
            <a:pPr marL="285750" indent="-285750">
              <a:lnSpc>
                <a:spcPct val="150000"/>
              </a:lnSpc>
              <a:buClr>
                <a:srgbClr val="FFC000"/>
              </a:buClr>
              <a:buSzPct val="150000"/>
              <a:buFont typeface="Arial" panose="020B0604020202020204" pitchFamily="34" charset="0"/>
              <a:buChar char="•"/>
            </a:pPr>
            <a:r>
              <a:rPr lang="en-GB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Resource management is not </a:t>
            </a:r>
            <a:r>
              <a:rPr lang="en-GB" sz="2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materialistic </a:t>
            </a:r>
            <a:endParaRPr lang="en-GB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FFC000"/>
              </a:buClr>
              <a:buSzPct val="150000"/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Building </a:t>
            </a:r>
            <a:r>
              <a:rPr lang="en-GB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social-school order  </a:t>
            </a:r>
          </a:p>
          <a:p>
            <a:pPr marL="285750" indent="-285750">
              <a:lnSpc>
                <a:spcPct val="150000"/>
              </a:lnSpc>
              <a:buClr>
                <a:srgbClr val="FFC000"/>
              </a:buClr>
              <a:buSzPct val="150000"/>
              <a:buFont typeface="Arial" panose="020B0604020202020204" pitchFamily="34" charset="0"/>
              <a:buChar char="•"/>
            </a:pPr>
            <a:r>
              <a:rPr lang="en-GB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There is no stronger civil society who act  with </a:t>
            </a:r>
            <a:r>
              <a:rPr lang="en-GB" sz="2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common interest</a:t>
            </a:r>
            <a:endParaRPr lang="en-GB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FFC000"/>
              </a:buClr>
              <a:buSzPct val="150000"/>
              <a:buFont typeface="Arial" panose="020B0604020202020204" pitchFamily="34" charset="0"/>
              <a:buChar char="•"/>
            </a:pPr>
            <a:r>
              <a:rPr lang="en-GB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most important resource school produces is Human Resource </a:t>
            </a:r>
          </a:p>
          <a:p>
            <a:pPr marL="285750" indent="-285750">
              <a:lnSpc>
                <a:spcPct val="150000"/>
              </a:lnSpc>
              <a:buClr>
                <a:srgbClr val="FFC000"/>
              </a:buClr>
              <a:buSzPct val="150000"/>
              <a:buFont typeface="Arial" panose="020B0604020202020204" pitchFamily="34" charset="0"/>
              <a:buChar char="•"/>
            </a:pPr>
            <a:r>
              <a:rPr lang="en-GB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Schools’ society has a bigger role to prepare students to the later part of 21st century. </a:t>
            </a:r>
          </a:p>
          <a:p>
            <a:pPr marL="285750" indent="-285750">
              <a:lnSpc>
                <a:spcPct val="150000"/>
              </a:lnSpc>
              <a:buClr>
                <a:srgbClr val="FFC000"/>
              </a:buClr>
              <a:buSzPct val="150000"/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Unavailability </a:t>
            </a:r>
            <a:r>
              <a:rPr lang="en-GB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 </a:t>
            </a:r>
            <a:r>
              <a:rPr lang="en-GB" sz="2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Teachers </a:t>
            </a:r>
            <a:r>
              <a:rPr lang="en-GB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Award </a:t>
            </a:r>
            <a:r>
              <a:rPr lang="en-GB" sz="2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System </a:t>
            </a:r>
            <a:endParaRPr lang="en-GB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054" name="Picture 6" descr="The importance of branding in solving business problem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610978" y="1276978"/>
            <a:ext cx="6858000" cy="430404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3338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Прямая соединительная линия 16"/>
          <p:cNvCxnSpPr/>
          <p:nvPr/>
        </p:nvCxnSpPr>
        <p:spPr>
          <a:xfrm flipH="1">
            <a:off x="8532881" y="1724262"/>
            <a:ext cx="1" cy="1656387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9B1A7636-FB2C-4C11-8C4A-31F98BDE0B36}"/>
              </a:ext>
            </a:extLst>
          </p:cNvPr>
          <p:cNvSpPr txBox="1"/>
          <p:nvPr/>
        </p:nvSpPr>
        <p:spPr>
          <a:xfrm>
            <a:off x="185446" y="65154"/>
            <a:ext cx="16219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 Extrabold" panose="020B0906030804020204" pitchFamily="34" charset="0"/>
                <a:cs typeface="Open Sans" panose="020B0606030504020204" pitchFamily="34" charset="0"/>
              </a:rPr>
              <a:t>Five Great Driving Forces About The World</a:t>
            </a:r>
            <a:endParaRPr 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 Extrabold" panose="020B09060308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A4C1E323-397D-4653-BDDF-DE61CFCD60BC}"/>
              </a:ext>
            </a:extLst>
          </p:cNvPr>
          <p:cNvSpPr/>
          <p:nvPr/>
        </p:nvSpPr>
        <p:spPr>
          <a:xfrm>
            <a:off x="8638843" y="2229289"/>
            <a:ext cx="48445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FFC000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is the </a:t>
            </a:r>
            <a:r>
              <a:rPr lang="en-US" sz="2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significance?</a:t>
            </a:r>
            <a:endParaRPr 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9BD8AE62-8AC4-4460-B346-731734EB8641}"/>
              </a:ext>
            </a:extLst>
          </p:cNvPr>
          <p:cNvSpPr/>
          <p:nvPr/>
        </p:nvSpPr>
        <p:spPr>
          <a:xfrm>
            <a:off x="185446" y="1020301"/>
            <a:ext cx="7511594" cy="26021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50000"/>
              </a:lnSpc>
              <a:buClr>
                <a:srgbClr val="FFC000"/>
              </a:buClr>
              <a:buSzPct val="150000"/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Globalization </a:t>
            </a:r>
            <a:r>
              <a:rPr lang="en-GB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 </a:t>
            </a:r>
            <a:r>
              <a:rPr lang="en-GB" sz="2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Industries </a:t>
            </a:r>
            <a:endParaRPr lang="en-GB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lvl="0" indent="-285750">
              <a:lnSpc>
                <a:spcPct val="150000"/>
              </a:lnSpc>
              <a:buClr>
                <a:srgbClr val="FFC000"/>
              </a:buClr>
              <a:buSzPct val="150000"/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Digital </a:t>
            </a:r>
            <a:r>
              <a:rPr lang="en-GB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Transformation and </a:t>
            </a:r>
            <a:r>
              <a:rPr lang="en-GB" sz="2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Technological Advancement </a:t>
            </a:r>
            <a:r>
              <a:rPr lang="en-GB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</a:p>
          <a:p>
            <a:pPr marL="285750" lvl="0" indent="-285750">
              <a:lnSpc>
                <a:spcPct val="150000"/>
              </a:lnSpc>
              <a:buClr>
                <a:srgbClr val="FFC000"/>
              </a:buClr>
              <a:buSzPct val="150000"/>
              <a:buFont typeface="Arial" panose="020B0604020202020204" pitchFamily="34" charset="0"/>
              <a:buChar char="•"/>
            </a:pPr>
            <a:r>
              <a:rPr lang="en-GB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Virtual </a:t>
            </a:r>
            <a:r>
              <a:rPr lang="en-GB" sz="2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Education </a:t>
            </a:r>
            <a:endParaRPr lang="en-GB" sz="1600" dirty="0"/>
          </a:p>
          <a:p>
            <a:pPr marL="285750" indent="-285750">
              <a:lnSpc>
                <a:spcPct val="150000"/>
              </a:lnSpc>
              <a:buClr>
                <a:srgbClr val="FFC000"/>
              </a:buClr>
              <a:buSzPct val="150000"/>
              <a:buFont typeface="Arial" panose="020B0604020202020204" pitchFamily="34" charset="0"/>
              <a:buChar char="•"/>
            </a:pPr>
            <a:r>
              <a:rPr lang="en-GB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Knowledge </a:t>
            </a:r>
            <a:r>
              <a:rPr lang="en-GB" sz="2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Workers </a:t>
            </a:r>
            <a:endParaRPr lang="en-GB" sz="1600" dirty="0"/>
          </a:p>
          <a:p>
            <a:pPr marL="285750" indent="-285750">
              <a:lnSpc>
                <a:spcPct val="150000"/>
              </a:lnSpc>
              <a:buClr>
                <a:srgbClr val="FFC000"/>
              </a:buClr>
              <a:buSzPct val="150000"/>
              <a:buFont typeface="Arial" panose="020B0604020202020204" pitchFamily="34" charset="0"/>
              <a:buChar char="•"/>
            </a:pPr>
            <a:r>
              <a:rPr lang="en-GB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Covid 19 is a global </a:t>
            </a:r>
            <a:r>
              <a:rPr lang="en-GB" sz="2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pandemic its not clearly an epidemic </a:t>
            </a:r>
            <a:endParaRPr 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46898FFB-636C-4852-98FF-7D1FDAC1821F}"/>
              </a:ext>
            </a:extLst>
          </p:cNvPr>
          <p:cNvSpPr/>
          <p:nvPr/>
        </p:nvSpPr>
        <p:spPr>
          <a:xfrm>
            <a:off x="3618746" y="6488668"/>
            <a:ext cx="51265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“Celebrating the Path of Wisdom”</a:t>
            </a:r>
            <a:endParaRPr lang="en-US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054" name="Picture 6" descr="Why We Should Embrace Technology to Change Globalis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19341"/>
            <a:ext cx="12192000" cy="324561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6000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9DD3D0A-4548-434C-82EB-1D067C75EEDB}"/>
              </a:ext>
            </a:extLst>
          </p:cNvPr>
          <p:cNvSpPr txBox="1"/>
          <p:nvPr/>
        </p:nvSpPr>
        <p:spPr>
          <a:xfrm>
            <a:off x="113879" y="-308991"/>
            <a:ext cx="61930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 </a:t>
            </a:r>
          </a:p>
          <a:p>
            <a:pPr algn="ctr"/>
            <a:r>
              <a:rPr lang="en-GB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 Extrabold" panose="020B0906030804020204" pitchFamily="34" charset="0"/>
                <a:cs typeface="Open Sans" panose="020B0606030504020204" pitchFamily="34" charset="0"/>
              </a:rPr>
              <a:t>Challenges to the PPA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46898FFB-636C-4852-98FF-7D1FDAC1821F}"/>
              </a:ext>
            </a:extLst>
          </p:cNvPr>
          <p:cNvSpPr/>
          <p:nvPr/>
        </p:nvSpPr>
        <p:spPr>
          <a:xfrm>
            <a:off x="3540638" y="6488668"/>
            <a:ext cx="51265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“Celebrating the Path of Wisdom”</a:t>
            </a:r>
            <a:endParaRPr lang="en-US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3880" y="1595021"/>
            <a:ext cx="7563063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FFC000"/>
              </a:buClr>
              <a:buSzPct val="150000"/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Missing out  on developing meaningful ventures</a:t>
            </a:r>
          </a:p>
          <a:p>
            <a:pPr marL="285750" indent="-285750">
              <a:lnSpc>
                <a:spcPct val="150000"/>
              </a:lnSpc>
              <a:buClr>
                <a:srgbClr val="FFC000"/>
              </a:buClr>
              <a:buSzPct val="150000"/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Unavailability of ties to develop </a:t>
            </a:r>
            <a:r>
              <a:rPr lang="en-GB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 maintain business contact </a:t>
            </a:r>
            <a:r>
              <a:rPr lang="en-GB" sz="2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create </a:t>
            </a:r>
            <a:r>
              <a:rPr lang="en-GB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job opportunities </a:t>
            </a:r>
            <a:endParaRPr lang="en-GB" sz="24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FFC000"/>
              </a:buClr>
              <a:buSzPct val="150000"/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There </a:t>
            </a:r>
            <a:r>
              <a:rPr lang="en-GB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 no stronger civil society who act upon mother PPA </a:t>
            </a:r>
            <a:r>
              <a:rPr lang="en-GB" sz="2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interest</a:t>
            </a:r>
          </a:p>
          <a:p>
            <a:pPr marL="285750" indent="-285750">
              <a:lnSpc>
                <a:spcPct val="150000"/>
              </a:lnSpc>
              <a:buClr>
                <a:srgbClr val="FFC000"/>
              </a:buClr>
              <a:buSzPct val="150000"/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Building a functioning and flexible </a:t>
            </a:r>
            <a:r>
              <a:rPr lang="en-GB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social-school </a:t>
            </a:r>
            <a:r>
              <a:rPr lang="en-GB" sz="2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order </a:t>
            </a:r>
            <a:endParaRPr lang="en-GB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FFC000"/>
              </a:buClr>
              <a:buSzPct val="150000"/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Unavailability of an alliance </a:t>
            </a:r>
            <a:r>
              <a:rPr lang="en-GB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with the teaching staff to maintain high educational standard</a:t>
            </a:r>
          </a:p>
          <a:p>
            <a:pPr marL="285750" indent="-285750">
              <a:lnSpc>
                <a:spcPct val="150000"/>
              </a:lnSpc>
              <a:buClr>
                <a:srgbClr val="FFC000"/>
              </a:buClr>
              <a:buSzPct val="150000"/>
              <a:buFont typeface="Arial" panose="020B0604020202020204" pitchFamily="34" charset="0"/>
              <a:buChar char="•"/>
            </a:pPr>
            <a:r>
              <a:rPr lang="en-GB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Maintain the ethical and moral standards of its alma-mater </a:t>
            </a:r>
          </a:p>
        </p:txBody>
      </p:sp>
      <p:pic>
        <p:nvPicPr>
          <p:cNvPr id="1028" name="Picture 4" descr="Top Challenges for Agencies in 2020 | Scoro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646147" y="1312150"/>
            <a:ext cx="6858001" cy="423370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9613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BFE4AEF-07CF-493A-A5A8-211661EBAD68}"/>
              </a:ext>
            </a:extLst>
          </p:cNvPr>
          <p:cNvSpPr txBox="1"/>
          <p:nvPr/>
        </p:nvSpPr>
        <p:spPr>
          <a:xfrm>
            <a:off x="4626739" y="1637349"/>
            <a:ext cx="62633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 Extrabold" panose="020B0906030804020204" pitchFamily="34" charset="0"/>
                <a:cs typeface="Open Sans" panose="020B0606030504020204" pitchFamily="34" charset="0"/>
              </a:rPr>
              <a:t>PPA Has a Major  Role  to Play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46898FFB-636C-4852-98FF-7D1FDAC1821F}"/>
              </a:ext>
            </a:extLst>
          </p:cNvPr>
          <p:cNvSpPr/>
          <p:nvPr/>
        </p:nvSpPr>
        <p:spPr>
          <a:xfrm>
            <a:off x="256125" y="6488668"/>
            <a:ext cx="51265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“Celebrating the Path of Wisdom”</a:t>
            </a:r>
            <a:endParaRPr lang="en-US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67415" y="3072348"/>
            <a:ext cx="676809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50000"/>
              </a:lnSpc>
              <a:buClr>
                <a:srgbClr val="FFC000"/>
              </a:buClr>
              <a:buSzPct val="150000"/>
              <a:buFont typeface="Arial" panose="020B0604020202020204" pitchFamily="34" charset="0"/>
              <a:buChar char="•"/>
            </a:pPr>
            <a:r>
              <a:rPr lang="en-GB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Run projects to promote independent learning</a:t>
            </a:r>
          </a:p>
          <a:p>
            <a:pPr marL="285750" indent="-285750">
              <a:lnSpc>
                <a:spcPct val="150000"/>
              </a:lnSpc>
              <a:buClr>
                <a:srgbClr val="FFC000"/>
              </a:buClr>
              <a:buSzPct val="150000"/>
              <a:buFont typeface="Arial" panose="020B0604020202020204" pitchFamily="34" charset="0"/>
              <a:buChar char="•"/>
            </a:pPr>
            <a:r>
              <a:rPr lang="en-GB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Build competitive advantages using HR</a:t>
            </a:r>
          </a:p>
          <a:p>
            <a:pPr marL="285750" indent="-285750">
              <a:lnSpc>
                <a:spcPct val="150000"/>
              </a:lnSpc>
              <a:buClr>
                <a:srgbClr val="FFC000"/>
              </a:buClr>
              <a:buSzPct val="150000"/>
              <a:buFont typeface="Arial" panose="020B0604020202020204" pitchFamily="34" charset="0"/>
              <a:buChar char="•"/>
            </a:pPr>
            <a:r>
              <a:rPr lang="en-GB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Connect the past-students via WWW</a:t>
            </a:r>
          </a:p>
          <a:p>
            <a:pPr marL="285750" indent="-285750">
              <a:lnSpc>
                <a:spcPct val="150000"/>
              </a:lnSpc>
              <a:buClr>
                <a:srgbClr val="FFC000"/>
              </a:buClr>
              <a:buSzPct val="150000"/>
              <a:buFont typeface="Arial" panose="020B0604020202020204" pitchFamily="34" charset="0"/>
              <a:buChar char="•"/>
            </a:pPr>
            <a:r>
              <a:rPr lang="en-GB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Regulating education transformation</a:t>
            </a:r>
          </a:p>
          <a:p>
            <a:pPr marL="285750" indent="-285750">
              <a:lnSpc>
                <a:spcPct val="150000"/>
              </a:lnSpc>
              <a:buClr>
                <a:srgbClr val="FFC000"/>
              </a:buClr>
              <a:buSzPct val="150000"/>
              <a:buFont typeface="Arial" panose="020B0604020202020204" pitchFamily="34" charset="0"/>
              <a:buChar char="•"/>
            </a:pPr>
            <a:r>
              <a:rPr lang="en-GB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Build a platform to contribute new/entrepreneurial ideas  </a:t>
            </a:r>
          </a:p>
          <a:p>
            <a:pPr marL="285750" lvl="0" indent="-285750">
              <a:lnSpc>
                <a:spcPct val="150000"/>
              </a:lnSpc>
              <a:buClr>
                <a:srgbClr val="FFC000"/>
              </a:buClr>
              <a:buSzPct val="150000"/>
              <a:buFont typeface="Arial" panose="020B0604020202020204" pitchFamily="34" charset="0"/>
              <a:buChar char="•"/>
            </a:pPr>
            <a:r>
              <a:rPr lang="en-GB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Relevant library </a:t>
            </a:r>
            <a:r>
              <a:rPr lang="en-GB" sz="2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Knowledge Development </a:t>
            </a:r>
            <a:endParaRPr lang="en-GB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484" y="-1"/>
            <a:ext cx="4350937" cy="685800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6126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я соединительная линия 8"/>
          <p:cNvCxnSpPr/>
          <p:nvPr/>
        </p:nvCxnSpPr>
        <p:spPr>
          <a:xfrm>
            <a:off x="0" y="4062066"/>
            <a:ext cx="12192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70D1EBA4-540B-4421-8F21-4D69B30C7F3B}"/>
              </a:ext>
            </a:extLst>
          </p:cNvPr>
          <p:cNvSpPr txBox="1"/>
          <p:nvPr/>
        </p:nvSpPr>
        <p:spPr>
          <a:xfrm>
            <a:off x="2574545" y="47202"/>
            <a:ext cx="70611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 Extrabold" panose="020B0906030804020204" pitchFamily="34" charset="0"/>
                <a:cs typeface="Open Sans" panose="020B0606030504020204" pitchFamily="34" charset="0"/>
              </a:rPr>
              <a:t>Proposed Road Map</a:t>
            </a:r>
            <a:endParaRPr 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 Extrabold" panose="020B0906030804020204" pitchFamily="34" charset="0"/>
              <a:cs typeface="Open Sans" panose="020B0606030504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46898FFB-636C-4852-98FF-7D1FDAC1821F}"/>
              </a:ext>
            </a:extLst>
          </p:cNvPr>
          <p:cNvSpPr/>
          <p:nvPr/>
        </p:nvSpPr>
        <p:spPr>
          <a:xfrm>
            <a:off x="3540638" y="6488668"/>
            <a:ext cx="51265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“Celebrating the Path of Wisdom”</a:t>
            </a:r>
            <a:endParaRPr lang="en-US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53" name="Diagram 52"/>
          <p:cNvGraphicFramePr/>
          <p:nvPr>
            <p:extLst>
              <p:ext uri="{D42A27DB-BD31-4B8C-83A1-F6EECF244321}">
                <p14:modId xmlns:p14="http://schemas.microsoft.com/office/powerpoint/2010/main" val="1467805198"/>
              </p:ext>
            </p:extLst>
          </p:nvPr>
        </p:nvGraphicFramePr>
        <p:xfrm>
          <a:off x="844061" y="755088"/>
          <a:ext cx="10852219" cy="64897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54" name="Group 53"/>
          <p:cNvGrpSpPr/>
          <p:nvPr/>
        </p:nvGrpSpPr>
        <p:grpSpPr>
          <a:xfrm>
            <a:off x="5103413" y="2924071"/>
            <a:ext cx="2231884" cy="2049864"/>
            <a:chOff x="763693" y="501244"/>
            <a:chExt cx="1749213" cy="1620213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55" name="Shape 54"/>
            <p:cNvSpPr/>
            <p:nvPr/>
          </p:nvSpPr>
          <p:spPr>
            <a:xfrm>
              <a:off x="763693" y="501244"/>
              <a:ext cx="1749213" cy="1620213"/>
            </a:xfrm>
            <a:prstGeom prst="gear9">
              <a:avLst/>
            </a:prstGeom>
            <a:grpFill/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6" name="Shape 4"/>
            <p:cNvSpPr/>
            <p:nvPr/>
          </p:nvSpPr>
          <p:spPr>
            <a:xfrm>
              <a:off x="1105721" y="880771"/>
              <a:ext cx="1065157" cy="83282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lvl="0" algn="ctr">
                <a:lnSpc>
                  <a:spcPct val="150000"/>
                </a:lnSpc>
                <a:spcBef>
                  <a:spcPct val="0"/>
                </a:spcBef>
                <a:buClr>
                  <a:srgbClr val="FFC000"/>
                </a:buClr>
                <a:buSzPct val="150000"/>
              </a:pPr>
              <a:r>
                <a:rPr lang="en-US" sz="1400" dirty="0">
                  <a:solidFill>
                    <a:srgbClr val="FFC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Mother PPA’s </a:t>
              </a:r>
            </a:p>
            <a:p>
              <a:pPr lvl="0" algn="ctr">
                <a:lnSpc>
                  <a:spcPct val="150000"/>
                </a:lnSpc>
                <a:spcBef>
                  <a:spcPct val="0"/>
                </a:spcBef>
                <a:buClr>
                  <a:srgbClr val="FFC000"/>
                </a:buClr>
                <a:buSzPct val="150000"/>
              </a:pPr>
              <a:r>
                <a:rPr lang="en-US" sz="1400" dirty="0" smtClean="0">
                  <a:solidFill>
                    <a:srgbClr val="FFC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Collaborative </a:t>
              </a:r>
              <a:r>
                <a:rPr lang="en-US" sz="1400" dirty="0">
                  <a:solidFill>
                    <a:srgbClr val="FFC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Approach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10763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Graphic spid="53" grpId="0">
        <p:bldAsOne/>
      </p:bldGraphic>
      <p:bldGraphic spid="53" grpId="1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я соединительная линия 8"/>
          <p:cNvCxnSpPr/>
          <p:nvPr/>
        </p:nvCxnSpPr>
        <p:spPr>
          <a:xfrm>
            <a:off x="0" y="4062066"/>
            <a:ext cx="12192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70D1EBA4-540B-4421-8F21-4D69B30C7F3B}"/>
              </a:ext>
            </a:extLst>
          </p:cNvPr>
          <p:cNvSpPr txBox="1"/>
          <p:nvPr/>
        </p:nvSpPr>
        <p:spPr>
          <a:xfrm>
            <a:off x="472274" y="47202"/>
            <a:ext cx="10189028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 Extrabold" panose="020B0906030804020204" pitchFamily="34" charset="0"/>
                <a:cs typeface="Open Sans" panose="020B0606030504020204" pitchFamily="34" charset="0"/>
              </a:rPr>
              <a:t>Bibliography</a:t>
            </a:r>
          </a:p>
          <a:p>
            <a:pPr marL="285750" indent="-285750">
              <a:lnSpc>
                <a:spcPct val="150000"/>
              </a:lnSpc>
              <a:buClr>
                <a:srgbClr val="FFC000"/>
              </a:buClr>
              <a:buSzPct val="150000"/>
              <a:buFont typeface="Arial" panose="020B0604020202020204" pitchFamily="34" charset="0"/>
              <a:buChar char="•"/>
            </a:pPr>
            <a:endParaRPr lang="en-GB" sz="20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FFC000"/>
              </a:buClr>
              <a:buSzPct val="150000"/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McDonald</a:t>
            </a: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B. and McVeigh, J. (2006). Celebrating Friendship: Memories of </a:t>
            </a:r>
            <a:r>
              <a:rPr lang="en-GB" sz="2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Moneyvriece</a:t>
            </a: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Primary School by the past Pupils. </a:t>
            </a:r>
            <a:r>
              <a:rPr lang="en-GB" sz="2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Clogher</a:t>
            </a: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Record, 19(1), p.133.</a:t>
            </a: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285750" indent="-285750">
              <a:lnSpc>
                <a:spcPct val="150000"/>
              </a:lnSpc>
              <a:buClr>
                <a:srgbClr val="FFC000"/>
              </a:buClr>
              <a:buSzPct val="150000"/>
              <a:buFont typeface="Arial" panose="020B0604020202020204" pitchFamily="34" charset="0"/>
              <a:buChar char="•"/>
            </a:pP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Harvard Business Review. (2005). How Business Schools Lost Their Way. [online] Available at: </a:t>
            </a: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https://hbr.org/2005/05/how-business-schools-lost-their-way</a:t>
            </a: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FFC000"/>
              </a:buClr>
              <a:buSzPct val="150000"/>
              <a:buFont typeface="Arial" panose="020B0604020202020204" pitchFamily="34" charset="0"/>
              <a:buChar char="•"/>
            </a:pP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London: Past and Present; its History, Associations, and Traditions. (1891). Notes and Queries, s7-XI(270), pp.179–179.</a:t>
            </a:r>
          </a:p>
          <a:p>
            <a:pPr marL="285750" indent="-285750">
              <a:lnSpc>
                <a:spcPct val="150000"/>
              </a:lnSpc>
              <a:buClr>
                <a:srgbClr val="FFC000"/>
              </a:buClr>
              <a:buSzPct val="150000"/>
              <a:buFont typeface="Arial" panose="020B0604020202020204" pitchFamily="34" charset="0"/>
              <a:buChar char="•"/>
            </a:pPr>
            <a:r>
              <a:rPr lang="en-GB" sz="2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Veluchamy</a:t>
            </a: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R., </a:t>
            </a:r>
            <a:r>
              <a:rPr lang="en-GB" sz="2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Priyam</a:t>
            </a: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P. and Krishnan, </a:t>
            </a:r>
            <a:r>
              <a:rPr lang="en-GB" sz="2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A.R</a:t>
            </a: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(2016). Effectiveness of using </a:t>
            </a:r>
            <a:r>
              <a:rPr lang="en-GB" sz="2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WhatsApp</a:t>
            </a: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to Manage Talents in Creating Student Superstars “Of the pupils, by the pupils, for the pupils.” Indian Journal of Science and Technology, 9(36).</a:t>
            </a:r>
          </a:p>
          <a:p>
            <a:pPr marL="285750" indent="-285750">
              <a:lnSpc>
                <a:spcPct val="150000"/>
              </a:lnSpc>
              <a:buClr>
                <a:srgbClr val="FFC000"/>
              </a:buClr>
              <a:buSzPct val="150000"/>
              <a:buFont typeface="Arial" panose="020B0604020202020204" pitchFamily="34" charset="0"/>
              <a:buChar char="•"/>
            </a:pP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Harvard Business Review. (2020). Learning from the Future. [online] Available at: https://hbr.org/2020/07/learning-from-the-future.</a:t>
            </a:r>
          </a:p>
        </p:txBody>
      </p:sp>
    </p:spTree>
    <p:extLst>
      <p:ext uri="{BB962C8B-B14F-4D97-AF65-F5344CB8AC3E}">
        <p14:creationId xmlns:p14="http://schemas.microsoft.com/office/powerpoint/2010/main" val="86014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я соединительная линия 8"/>
          <p:cNvCxnSpPr/>
          <p:nvPr/>
        </p:nvCxnSpPr>
        <p:spPr>
          <a:xfrm>
            <a:off x="0" y="4062066"/>
            <a:ext cx="12192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70D1EBA4-540B-4421-8F21-4D69B30C7F3B}"/>
              </a:ext>
            </a:extLst>
          </p:cNvPr>
          <p:cNvSpPr txBox="1"/>
          <p:nvPr/>
        </p:nvSpPr>
        <p:spPr>
          <a:xfrm>
            <a:off x="341650" y="127586"/>
            <a:ext cx="1185035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 Extrabold" panose="020B0906030804020204" pitchFamily="34" charset="0"/>
                <a:cs typeface="Open Sans" panose="020B0606030504020204" pitchFamily="34" charset="0"/>
              </a:rPr>
              <a:t>                                   Bibliography</a:t>
            </a:r>
            <a:endParaRPr lang="en-GB" sz="20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FFC000"/>
              </a:buClr>
              <a:buSzPct val="150000"/>
              <a:buFont typeface="Arial" panose="020B0604020202020204" pitchFamily="34" charset="0"/>
              <a:buChar char="•"/>
            </a:pPr>
            <a:r>
              <a:rPr lang="en-GB" sz="20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Ayeni</a:t>
            </a: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GB" sz="2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A.J</a:t>
            </a: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(2020). Principals’ instructional time management and students’ academic performance in secondary schools in </a:t>
            </a:r>
            <a:r>
              <a:rPr lang="en-GB" sz="2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Ondo</a:t>
            </a: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North senatorial district of </a:t>
            </a:r>
            <a:r>
              <a:rPr lang="en-GB" sz="2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Ondo</a:t>
            </a: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State, Nigeria. Journal of Education and Learning (</a:t>
            </a:r>
            <a:r>
              <a:rPr lang="en-GB" sz="2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EduLearn</a:t>
            </a: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), 14(1), </a:t>
            </a:r>
            <a:r>
              <a:rPr lang="en-GB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p.123.</a:t>
            </a:r>
          </a:p>
          <a:p>
            <a:pPr marL="285750" indent="-285750">
              <a:lnSpc>
                <a:spcPct val="150000"/>
              </a:lnSpc>
              <a:buClr>
                <a:srgbClr val="FFC000"/>
              </a:buClr>
              <a:buSzPct val="150000"/>
              <a:buFont typeface="Arial" panose="020B0604020202020204" pitchFamily="34" charset="0"/>
              <a:buChar char="•"/>
            </a:pPr>
            <a:r>
              <a:rPr lang="en-GB" sz="20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Wikipedia,Free</a:t>
            </a:r>
            <a:r>
              <a:rPr lang="en-GB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Encyclopedia (2008). Alumni. Extracted on </a:t>
            </a:r>
            <a:r>
              <a:rPr lang="en-GB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20/10/2010“http</a:t>
            </a: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://en.wikipedia.org/wiki/</a:t>
            </a:r>
            <a:r>
              <a:rPr lang="en-GB" sz="2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aluminiassociation</a:t>
            </a: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 </a:t>
            </a:r>
            <a:r>
              <a:rPr lang="en-GB" sz="2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Wilkpadia</a:t>
            </a: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Free </a:t>
            </a:r>
            <a:r>
              <a:rPr lang="en-GB" sz="2000" dirty="0"/>
              <a:t>Encyclopedia (2010). </a:t>
            </a:r>
            <a:endParaRPr lang="en-GB" sz="2000" dirty="0" smtClean="0"/>
          </a:p>
          <a:p>
            <a:pPr marL="285750" indent="-285750">
              <a:lnSpc>
                <a:spcPct val="150000"/>
              </a:lnSpc>
              <a:buClr>
                <a:srgbClr val="FFC000"/>
              </a:buClr>
              <a:buSzPct val="150000"/>
              <a:buFont typeface="Arial" panose="020B0604020202020204" pitchFamily="34" charset="0"/>
              <a:buChar char="•"/>
            </a:pPr>
            <a:r>
              <a:rPr lang="en-GB" sz="2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Tarsco</a:t>
            </a: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Alumni Association (</a:t>
            </a:r>
            <a:r>
              <a:rPr lang="en-GB" sz="2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TAAS</a:t>
            </a: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Mission, Vision and Value Statement. Extracted on the20/10/2010“http://en.wikipedia.org/wiki/</a:t>
            </a:r>
            <a:r>
              <a:rPr lang="en-GB" sz="2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aluminiassociation</a:t>
            </a: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</a:t>
            </a:r>
          </a:p>
          <a:p>
            <a:pPr marL="285750" indent="-285750">
              <a:lnSpc>
                <a:spcPct val="150000"/>
              </a:lnSpc>
              <a:buClr>
                <a:srgbClr val="FFC000"/>
              </a:buClr>
              <a:buSzPct val="150000"/>
              <a:buFont typeface="Arial" panose="020B0604020202020204" pitchFamily="34" charset="0"/>
              <a:buChar char="•"/>
            </a:pP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Sports Participation and Physical Personality Variable of Students in Secondary Schools in Central Senatorial District of Cross River State, Nigeria. (2017). American Research Journal of Humanities and Social Sciences</a:t>
            </a:r>
            <a:r>
              <a:rPr lang="en-GB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285750" indent="-285750">
              <a:lnSpc>
                <a:spcPct val="150000"/>
              </a:lnSpc>
              <a:buClr>
                <a:srgbClr val="FFC000"/>
              </a:buClr>
              <a:buSzPct val="150000"/>
              <a:buFont typeface="Arial" panose="020B0604020202020204" pitchFamily="34" charset="0"/>
              <a:buChar char="•"/>
            </a:pP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Copeland, I. (2001). Pragmatism: past examples concerning pupils with learning difficulties. History of Education, 30(1), pp.1–12.</a:t>
            </a:r>
          </a:p>
          <a:p>
            <a:pPr marL="285750" indent="-285750">
              <a:lnSpc>
                <a:spcPct val="150000"/>
              </a:lnSpc>
              <a:buClr>
                <a:srgbClr val="FFC000"/>
              </a:buClr>
              <a:buSzPct val="150000"/>
              <a:buFont typeface="Arial" panose="020B0604020202020204" pitchFamily="34" charset="0"/>
              <a:buChar char="•"/>
            </a:pP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Clem, </a:t>
            </a:r>
            <a:r>
              <a:rPr lang="en-GB" sz="2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O.M</a:t>
            </a: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and Hovey, </a:t>
            </a:r>
            <a:r>
              <a:rPr lang="en-GB" sz="2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C.W</a:t>
            </a: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(1933). Comparative Achievement of Village-School Pupils and Rural-School Pupils. The Elementary School Journal, 34(4), pp.269–272</a:t>
            </a:r>
            <a:r>
              <a:rPr lang="en-GB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46898FFB-636C-4852-98FF-7D1FDAC1821F}"/>
              </a:ext>
            </a:extLst>
          </p:cNvPr>
          <p:cNvSpPr/>
          <p:nvPr/>
        </p:nvSpPr>
        <p:spPr>
          <a:xfrm>
            <a:off x="3540638" y="6488668"/>
            <a:ext cx="51265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“Celebrating the Path of Wisdom”</a:t>
            </a:r>
            <a:endParaRPr lang="en-US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695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rporate Template 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1031</TotalTime>
  <Words>448</Words>
  <Application>Microsoft Office PowerPoint</Application>
  <PresentationFormat>Custom</PresentationFormat>
  <Paragraphs>109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Corporate Template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Corporate Template 1</dc:title>
  <dc:creator>Mohamed Ashmel</dc:creator>
  <cp:lastModifiedBy>Mohamed Ashmel</cp:lastModifiedBy>
  <cp:revision>73</cp:revision>
  <dcterms:created xsi:type="dcterms:W3CDTF">2020-03-14T13:45:43Z</dcterms:created>
  <dcterms:modified xsi:type="dcterms:W3CDTF">2021-06-25T09:41:11Z</dcterms:modified>
</cp:coreProperties>
</file>